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16200438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4"/>
    <p:restoredTop sz="94710"/>
  </p:normalViewPr>
  <p:slideViewPr>
    <p:cSldViewPr snapToGrid="0">
      <p:cViewPr>
        <p:scale>
          <a:sx n="79" d="100"/>
          <a:sy n="79" d="100"/>
        </p:scale>
        <p:origin x="712" y="1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1DB1F-CC6A-524E-A864-D70D234D2F8A}" type="datetimeFigureOut">
              <a:rPr lang="de-DE" smtClean="0"/>
              <a:t>23.04.25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52463" y="1143000"/>
            <a:ext cx="55530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729A9A-78FA-9149-AEB8-14EC95C1ED0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9621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1pPr>
    <a:lvl2pPr marL="604784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2pPr>
    <a:lvl3pPr marL="1209568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3pPr>
    <a:lvl4pPr marL="1814352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4pPr>
    <a:lvl5pPr marL="2419137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5pPr>
    <a:lvl6pPr marL="3023921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6pPr>
    <a:lvl7pPr marL="3628705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7pPr>
    <a:lvl8pPr marL="4233489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8pPr>
    <a:lvl9pPr marL="4838273" algn="l" defTabSz="1209568" rtl="0" eaLnBrk="1" latinLnBrk="0" hangingPunct="1">
      <a:defRPr sz="158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25055" y="1472842"/>
            <a:ext cx="12150329" cy="3133172"/>
          </a:xfrm>
        </p:spPr>
        <p:txBody>
          <a:bodyPr anchor="b"/>
          <a:lstStyle>
            <a:lvl1pPr algn="ctr">
              <a:defRPr sz="787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5055" y="4726842"/>
            <a:ext cx="12150329" cy="2172804"/>
          </a:xfrm>
        </p:spPr>
        <p:txBody>
          <a:bodyPr/>
          <a:lstStyle>
            <a:lvl1pPr marL="0" indent="0" algn="ctr">
              <a:buNone/>
              <a:defRPr sz="3150"/>
            </a:lvl1pPr>
            <a:lvl2pPr marL="599984" indent="0" algn="ctr">
              <a:buNone/>
              <a:defRPr sz="2625"/>
            </a:lvl2pPr>
            <a:lvl3pPr marL="1199967" indent="0" algn="ctr">
              <a:buNone/>
              <a:defRPr sz="2362"/>
            </a:lvl3pPr>
            <a:lvl4pPr marL="1799951" indent="0" algn="ctr">
              <a:buNone/>
              <a:defRPr sz="2100"/>
            </a:lvl4pPr>
            <a:lvl5pPr marL="2399934" indent="0" algn="ctr">
              <a:buNone/>
              <a:defRPr sz="2100"/>
            </a:lvl5pPr>
            <a:lvl6pPr marL="2999918" indent="0" algn="ctr">
              <a:buNone/>
              <a:defRPr sz="2100"/>
            </a:lvl6pPr>
            <a:lvl7pPr marL="3599901" indent="0" algn="ctr">
              <a:buNone/>
              <a:defRPr sz="2100"/>
            </a:lvl7pPr>
            <a:lvl8pPr marL="4199885" indent="0" algn="ctr">
              <a:buNone/>
              <a:defRPr sz="2100"/>
            </a:lvl8pPr>
            <a:lvl9pPr marL="4799868" indent="0" algn="ctr">
              <a:buNone/>
              <a:defRPr sz="21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9C32A-E20E-E743-88A2-2102DE3EE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9716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9C32A-E20E-E743-88A2-2102DE3EE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9551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5342" y="2243636"/>
            <a:ext cx="13972878" cy="3743557"/>
          </a:xfrm>
        </p:spPr>
        <p:txBody>
          <a:bodyPr anchor="b"/>
          <a:lstStyle>
            <a:lvl1pPr>
              <a:defRPr sz="787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5342" y="6022609"/>
            <a:ext cx="13972878" cy="1968648"/>
          </a:xfrm>
        </p:spPr>
        <p:txBody>
          <a:bodyPr/>
          <a:lstStyle>
            <a:lvl1pPr marL="0" indent="0">
              <a:buNone/>
              <a:defRPr sz="3150">
                <a:solidFill>
                  <a:schemeClr val="tx1">
                    <a:tint val="82000"/>
                  </a:schemeClr>
                </a:solidFill>
              </a:defRPr>
            </a:lvl1pPr>
            <a:lvl2pPr marL="599984" indent="0">
              <a:buNone/>
              <a:defRPr sz="2625">
                <a:solidFill>
                  <a:schemeClr val="tx1">
                    <a:tint val="82000"/>
                  </a:schemeClr>
                </a:solidFill>
              </a:defRPr>
            </a:lvl2pPr>
            <a:lvl3pPr marL="1199967" indent="0">
              <a:buNone/>
              <a:defRPr sz="2362">
                <a:solidFill>
                  <a:schemeClr val="tx1">
                    <a:tint val="82000"/>
                  </a:schemeClr>
                </a:solidFill>
              </a:defRPr>
            </a:lvl3pPr>
            <a:lvl4pPr marL="1799951" indent="0">
              <a:buNone/>
              <a:defRPr sz="2100">
                <a:solidFill>
                  <a:schemeClr val="tx1">
                    <a:tint val="82000"/>
                  </a:schemeClr>
                </a:solidFill>
              </a:defRPr>
            </a:lvl4pPr>
            <a:lvl5pPr marL="2399934" indent="0">
              <a:buNone/>
              <a:defRPr sz="2100">
                <a:solidFill>
                  <a:schemeClr val="tx1">
                    <a:tint val="82000"/>
                  </a:schemeClr>
                </a:solidFill>
              </a:defRPr>
            </a:lvl5pPr>
            <a:lvl6pPr marL="2999918" indent="0">
              <a:buNone/>
              <a:defRPr sz="2100">
                <a:solidFill>
                  <a:schemeClr val="tx1">
                    <a:tint val="82000"/>
                  </a:schemeClr>
                </a:solidFill>
              </a:defRPr>
            </a:lvl6pPr>
            <a:lvl7pPr marL="3599901" indent="0">
              <a:buNone/>
              <a:defRPr sz="2100">
                <a:solidFill>
                  <a:schemeClr val="tx1">
                    <a:tint val="82000"/>
                  </a:schemeClr>
                </a:solidFill>
              </a:defRPr>
            </a:lvl7pPr>
            <a:lvl8pPr marL="4199885" indent="0">
              <a:buNone/>
              <a:defRPr sz="2100">
                <a:solidFill>
                  <a:schemeClr val="tx1">
                    <a:tint val="82000"/>
                  </a:schemeClr>
                </a:solidFill>
              </a:defRPr>
            </a:lvl8pPr>
            <a:lvl9pPr marL="4799868" indent="0">
              <a:buNone/>
              <a:defRPr sz="21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9C32A-E20E-E743-88A2-2102DE3EE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6532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9C32A-E20E-E743-88A2-2102DE3EE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271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9C32A-E20E-E743-88A2-2102DE3EED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3334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06EB993-78D2-3C3E-0934-94C432C243F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/>
          <a:srcRect l="4138" t="22781" r="5499" b="9387"/>
          <a:stretch/>
        </p:blipFill>
        <p:spPr>
          <a:xfrm>
            <a:off x="-220133" y="-203200"/>
            <a:ext cx="16696266" cy="9330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3780" y="479143"/>
            <a:ext cx="13972878" cy="1151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780" y="1791730"/>
            <a:ext cx="13972878" cy="6314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507310" y="8355859"/>
            <a:ext cx="69032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75">
                <a:solidFill>
                  <a:schemeClr val="tx1">
                    <a:tint val="82000"/>
                  </a:schemeClr>
                </a:solidFill>
                <a:latin typeface="Reem Kufi" pitchFamily="2" charset="-78"/>
                <a:cs typeface="Reem Kufi" pitchFamily="2" charset="-78"/>
              </a:defRPr>
            </a:lvl1pPr>
          </a:lstStyle>
          <a:p>
            <a:fld id="{C759C32A-E20E-E743-88A2-2102DE3EED7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9934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67" r:id="rId5"/>
  </p:sldLayoutIdLst>
  <p:hf sldNum="0" hdr="0" ftr="0" dt="0"/>
  <p:txStyles>
    <p:titleStyle>
      <a:lvl1pPr algn="l" defTabSz="1199967" rtl="0" eaLnBrk="1" latinLnBrk="0" hangingPunct="1">
        <a:lnSpc>
          <a:spcPct val="90000"/>
        </a:lnSpc>
        <a:spcBef>
          <a:spcPct val="0"/>
        </a:spcBef>
        <a:buNone/>
        <a:defRPr sz="5774" kern="1200">
          <a:solidFill>
            <a:schemeClr val="tx1"/>
          </a:solidFill>
          <a:latin typeface="Reem Kufi" pitchFamily="2" charset="-78"/>
          <a:ea typeface="+mj-ea"/>
          <a:cs typeface="Reem Kufi" pitchFamily="2" charset="-78"/>
        </a:defRPr>
      </a:lvl1pPr>
    </p:titleStyle>
    <p:bodyStyle>
      <a:lvl1pPr marL="299992" indent="-299992" algn="l" defTabSz="119996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3674" kern="1200">
          <a:solidFill>
            <a:schemeClr val="tx1"/>
          </a:solidFill>
          <a:latin typeface="Reem Kufi" pitchFamily="2" charset="-78"/>
          <a:ea typeface="+mn-ea"/>
          <a:cs typeface="Reem Kufi" pitchFamily="2" charset="-78"/>
        </a:defRPr>
      </a:lvl1pPr>
      <a:lvl2pPr marL="899975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Reem Kufi" pitchFamily="2" charset="-78"/>
          <a:ea typeface="+mn-ea"/>
          <a:cs typeface="Reem Kufi" pitchFamily="2" charset="-78"/>
        </a:defRPr>
      </a:lvl2pPr>
      <a:lvl3pPr marL="1499959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Reem Kufi" pitchFamily="2" charset="-78"/>
          <a:ea typeface="+mn-ea"/>
          <a:cs typeface="Reem Kufi" pitchFamily="2" charset="-78"/>
        </a:defRPr>
      </a:lvl3pPr>
      <a:lvl4pPr marL="2099942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Reem Kufi" pitchFamily="2" charset="-78"/>
          <a:ea typeface="+mn-ea"/>
          <a:cs typeface="Reem Kufi" pitchFamily="2" charset="-78"/>
        </a:defRPr>
      </a:lvl4pPr>
      <a:lvl5pPr marL="2699926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Reem Kufi" pitchFamily="2" charset="-78"/>
          <a:ea typeface="+mn-ea"/>
          <a:cs typeface="Reem Kufi" pitchFamily="2" charset="-78"/>
        </a:defRPr>
      </a:lvl5pPr>
      <a:lvl6pPr marL="3299910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6pPr>
      <a:lvl7pPr marL="3899893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7pPr>
      <a:lvl8pPr marL="4499877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8pPr>
      <a:lvl9pPr marL="5099860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1pPr>
      <a:lvl2pPr marL="599984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2pPr>
      <a:lvl3pPr marL="1199967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799951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4pPr>
      <a:lvl5pPr marL="2399934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5pPr>
      <a:lvl6pPr marL="2999918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6pPr>
      <a:lvl7pPr marL="3599901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7pPr>
      <a:lvl8pPr marL="4199885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8pPr>
      <a:lvl9pPr marL="4799868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18" Type="http://schemas.openxmlformats.org/officeDocument/2006/relationships/image" Target="../media/image18.png"/><Relationship Id="rId3" Type="http://schemas.openxmlformats.org/officeDocument/2006/relationships/image" Target="../media/image3.svg"/><Relationship Id="rId21" Type="http://schemas.openxmlformats.org/officeDocument/2006/relationships/image" Target="../media/image21.sv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17" Type="http://schemas.openxmlformats.org/officeDocument/2006/relationships/image" Target="../media/image17.sv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5" Type="http://schemas.openxmlformats.org/officeDocument/2006/relationships/image" Target="../media/image15.svg"/><Relationship Id="rId23" Type="http://schemas.openxmlformats.org/officeDocument/2006/relationships/image" Target="../media/image23.svg"/><Relationship Id="rId10" Type="http://schemas.openxmlformats.org/officeDocument/2006/relationships/image" Target="../media/image10.png"/><Relationship Id="rId19" Type="http://schemas.openxmlformats.org/officeDocument/2006/relationships/image" Target="../media/image19.sv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14.png"/><Relationship Id="rId22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E4A04C8-03C7-87C3-308E-D697CA615422}"/>
              </a:ext>
            </a:extLst>
          </p:cNvPr>
          <p:cNvGrpSpPr/>
          <p:nvPr/>
        </p:nvGrpSpPr>
        <p:grpSpPr>
          <a:xfrm>
            <a:off x="3101940" y="3543134"/>
            <a:ext cx="12146396" cy="1913270"/>
            <a:chOff x="0" y="0"/>
            <a:chExt cx="6437505" cy="1014021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96B1AAC7-82BC-2C97-BAF0-266B2EC937E8}"/>
                </a:ext>
              </a:extLst>
            </p:cNvPr>
            <p:cNvSpPr/>
            <p:nvPr/>
          </p:nvSpPr>
          <p:spPr>
            <a:xfrm>
              <a:off x="0" y="0"/>
              <a:ext cx="717398" cy="984423"/>
            </a:xfrm>
            <a:custGeom>
              <a:avLst/>
              <a:gdLst/>
              <a:ahLst/>
              <a:cxnLst/>
              <a:rect l="l" t="t" r="r" b="b"/>
              <a:pathLst>
                <a:path w="717398" h="984423">
                  <a:moveTo>
                    <a:pt x="0" y="0"/>
                  </a:moveTo>
                  <a:lnTo>
                    <a:pt x="717398" y="0"/>
                  </a:lnTo>
                  <a:lnTo>
                    <a:pt x="717398" y="984423"/>
                  </a:lnTo>
                  <a:lnTo>
                    <a:pt x="0" y="9844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 sz="4528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7F733B9-C092-3BEE-77B3-D816CAF08B30}"/>
                </a:ext>
              </a:extLst>
            </p:cNvPr>
            <p:cNvSpPr/>
            <p:nvPr/>
          </p:nvSpPr>
          <p:spPr>
            <a:xfrm>
              <a:off x="800691" y="72919"/>
              <a:ext cx="264336" cy="911504"/>
            </a:xfrm>
            <a:custGeom>
              <a:avLst/>
              <a:gdLst/>
              <a:ahLst/>
              <a:cxnLst/>
              <a:rect l="l" t="t" r="r" b="b"/>
              <a:pathLst>
                <a:path w="264336" h="911504">
                  <a:moveTo>
                    <a:pt x="0" y="0"/>
                  </a:moveTo>
                  <a:lnTo>
                    <a:pt x="264336" y="0"/>
                  </a:lnTo>
                  <a:lnTo>
                    <a:pt x="264336" y="911504"/>
                  </a:lnTo>
                  <a:lnTo>
                    <a:pt x="0" y="9115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 sz="4528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75272B0E-09DE-ED59-6BD9-FF275A1D36FA}"/>
                </a:ext>
              </a:extLst>
            </p:cNvPr>
            <p:cNvSpPr/>
            <p:nvPr/>
          </p:nvSpPr>
          <p:spPr>
            <a:xfrm>
              <a:off x="1065027" y="72919"/>
              <a:ext cx="846991" cy="941102"/>
            </a:xfrm>
            <a:custGeom>
              <a:avLst/>
              <a:gdLst/>
              <a:ahLst/>
              <a:cxnLst/>
              <a:rect l="l" t="t" r="r" b="b"/>
              <a:pathLst>
                <a:path w="846991" h="941102">
                  <a:moveTo>
                    <a:pt x="0" y="0"/>
                  </a:moveTo>
                  <a:lnTo>
                    <a:pt x="846991" y="0"/>
                  </a:lnTo>
                  <a:lnTo>
                    <a:pt x="846991" y="941102"/>
                  </a:lnTo>
                  <a:lnTo>
                    <a:pt x="0" y="9411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 sz="4528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2330AFA-BAEF-DE11-11A1-58185C82D704}"/>
                </a:ext>
              </a:extLst>
            </p:cNvPr>
            <p:cNvSpPr/>
            <p:nvPr/>
          </p:nvSpPr>
          <p:spPr>
            <a:xfrm>
              <a:off x="1912018" y="72919"/>
              <a:ext cx="685828" cy="941102"/>
            </a:xfrm>
            <a:custGeom>
              <a:avLst/>
              <a:gdLst/>
              <a:ahLst/>
              <a:cxnLst/>
              <a:rect l="l" t="t" r="r" b="b"/>
              <a:pathLst>
                <a:path w="685828" h="941102">
                  <a:moveTo>
                    <a:pt x="0" y="0"/>
                  </a:moveTo>
                  <a:lnTo>
                    <a:pt x="685828" y="0"/>
                  </a:lnTo>
                  <a:lnTo>
                    <a:pt x="685828" y="941102"/>
                  </a:lnTo>
                  <a:lnTo>
                    <a:pt x="0" y="9411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 sz="4528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8A640D2-B80D-4D44-FEA5-BD9F4D979E59}"/>
                </a:ext>
              </a:extLst>
            </p:cNvPr>
            <p:cNvSpPr/>
            <p:nvPr/>
          </p:nvSpPr>
          <p:spPr>
            <a:xfrm>
              <a:off x="2556743" y="29597"/>
              <a:ext cx="634953" cy="984423"/>
            </a:xfrm>
            <a:custGeom>
              <a:avLst/>
              <a:gdLst/>
              <a:ahLst/>
              <a:cxnLst/>
              <a:rect l="l" t="t" r="r" b="b"/>
              <a:pathLst>
                <a:path w="634953" h="984423">
                  <a:moveTo>
                    <a:pt x="0" y="0"/>
                  </a:moveTo>
                  <a:lnTo>
                    <a:pt x="634953" y="0"/>
                  </a:lnTo>
                  <a:lnTo>
                    <a:pt x="634953" y="984424"/>
                  </a:lnTo>
                  <a:lnTo>
                    <a:pt x="0" y="9844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 sz="4528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1CA5EBE6-12DD-EE16-E418-CA1CD5720A26}"/>
                </a:ext>
              </a:extLst>
            </p:cNvPr>
            <p:cNvSpPr/>
            <p:nvPr/>
          </p:nvSpPr>
          <p:spPr>
            <a:xfrm>
              <a:off x="3200279" y="72919"/>
              <a:ext cx="264336" cy="911504"/>
            </a:xfrm>
            <a:custGeom>
              <a:avLst/>
              <a:gdLst/>
              <a:ahLst/>
              <a:cxnLst/>
              <a:rect l="l" t="t" r="r" b="b"/>
              <a:pathLst>
                <a:path w="264336" h="911504">
                  <a:moveTo>
                    <a:pt x="0" y="0"/>
                  </a:moveTo>
                  <a:lnTo>
                    <a:pt x="264337" y="0"/>
                  </a:lnTo>
                  <a:lnTo>
                    <a:pt x="264337" y="911504"/>
                  </a:lnTo>
                  <a:lnTo>
                    <a:pt x="0" y="9115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 sz="4528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55C511C-8495-113D-969F-D2F52CB3DFA1}"/>
                </a:ext>
              </a:extLst>
            </p:cNvPr>
            <p:cNvSpPr/>
            <p:nvPr/>
          </p:nvSpPr>
          <p:spPr>
            <a:xfrm>
              <a:off x="3464616" y="72919"/>
              <a:ext cx="852256" cy="911504"/>
            </a:xfrm>
            <a:custGeom>
              <a:avLst/>
              <a:gdLst/>
              <a:ahLst/>
              <a:cxnLst/>
              <a:rect l="l" t="t" r="r" b="b"/>
              <a:pathLst>
                <a:path w="852256" h="911504">
                  <a:moveTo>
                    <a:pt x="0" y="0"/>
                  </a:moveTo>
                  <a:lnTo>
                    <a:pt x="852256" y="0"/>
                  </a:lnTo>
                  <a:lnTo>
                    <a:pt x="852256" y="911504"/>
                  </a:lnTo>
                  <a:lnTo>
                    <a:pt x="0" y="9115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 sz="4528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69AE76D-2E15-FD46-5EB4-EE211EDF51C1}"/>
                </a:ext>
              </a:extLst>
            </p:cNvPr>
            <p:cNvSpPr/>
            <p:nvPr/>
          </p:nvSpPr>
          <p:spPr>
            <a:xfrm>
              <a:off x="4311345" y="144228"/>
              <a:ext cx="683874" cy="869792"/>
            </a:xfrm>
            <a:custGeom>
              <a:avLst/>
              <a:gdLst/>
              <a:ahLst/>
              <a:cxnLst/>
              <a:rect l="l" t="t" r="r" b="b"/>
              <a:pathLst>
                <a:path w="683874" h="869792">
                  <a:moveTo>
                    <a:pt x="0" y="0"/>
                  </a:moveTo>
                  <a:lnTo>
                    <a:pt x="683874" y="0"/>
                  </a:lnTo>
                  <a:lnTo>
                    <a:pt x="683874" y="869793"/>
                  </a:lnTo>
                  <a:lnTo>
                    <a:pt x="0" y="86979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 sz="4528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089099B-2CC5-953A-2A54-86D85FF9AD8A}"/>
                </a:ext>
              </a:extLst>
            </p:cNvPr>
            <p:cNvSpPr/>
            <p:nvPr/>
          </p:nvSpPr>
          <p:spPr>
            <a:xfrm>
              <a:off x="5021660" y="144228"/>
              <a:ext cx="557754" cy="869792"/>
            </a:xfrm>
            <a:custGeom>
              <a:avLst/>
              <a:gdLst/>
              <a:ahLst/>
              <a:cxnLst/>
              <a:rect l="l" t="t" r="r" b="b"/>
              <a:pathLst>
                <a:path w="557754" h="869792">
                  <a:moveTo>
                    <a:pt x="0" y="0"/>
                  </a:moveTo>
                  <a:lnTo>
                    <a:pt x="557754" y="0"/>
                  </a:lnTo>
                  <a:lnTo>
                    <a:pt x="557754" y="869793"/>
                  </a:lnTo>
                  <a:lnTo>
                    <a:pt x="0" y="86979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 sz="4528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E87633DD-98F2-A0EE-4D44-59EBCD0B89A6}"/>
                </a:ext>
              </a:extLst>
            </p:cNvPr>
            <p:cNvSpPr/>
            <p:nvPr/>
          </p:nvSpPr>
          <p:spPr>
            <a:xfrm>
              <a:off x="5626174" y="175436"/>
              <a:ext cx="811331" cy="838585"/>
            </a:xfrm>
            <a:custGeom>
              <a:avLst/>
              <a:gdLst/>
              <a:ahLst/>
              <a:cxnLst/>
              <a:rect l="l" t="t" r="r" b="b"/>
              <a:pathLst>
                <a:path w="811331" h="838585">
                  <a:moveTo>
                    <a:pt x="0" y="0"/>
                  </a:moveTo>
                  <a:lnTo>
                    <a:pt x="811331" y="0"/>
                  </a:lnTo>
                  <a:lnTo>
                    <a:pt x="811331" y="838585"/>
                  </a:lnTo>
                  <a:lnTo>
                    <a:pt x="0" y="8385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 sz="4528"/>
            </a:p>
          </p:txBody>
        </p:sp>
      </p:grpSp>
      <p:sp>
        <p:nvSpPr>
          <p:cNvPr id="15" name="Freeform 2">
            <a:extLst>
              <a:ext uri="{FF2B5EF4-FFF2-40B4-BE49-F238E27FC236}">
                <a16:creationId xmlns:a16="http://schemas.microsoft.com/office/drawing/2014/main" id="{91318408-9667-BA17-6D57-812A7C6BF457}"/>
              </a:ext>
            </a:extLst>
          </p:cNvPr>
          <p:cNvSpPr/>
          <p:nvPr/>
        </p:nvSpPr>
        <p:spPr>
          <a:xfrm rot="20297453">
            <a:off x="842365" y="2569506"/>
            <a:ext cx="1859539" cy="3804681"/>
          </a:xfrm>
          <a:custGeom>
            <a:avLst/>
            <a:gdLst/>
            <a:ahLst/>
            <a:cxnLst/>
            <a:rect l="l" t="t" r="r" b="b"/>
            <a:pathLst>
              <a:path w="739157" h="1512341">
                <a:moveTo>
                  <a:pt x="0" y="0"/>
                </a:moveTo>
                <a:lnTo>
                  <a:pt x="739156" y="0"/>
                </a:lnTo>
                <a:lnTo>
                  <a:pt x="739156" y="1512341"/>
                </a:lnTo>
                <a:lnTo>
                  <a:pt x="0" y="1512341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4528"/>
          </a:p>
        </p:txBody>
      </p:sp>
    </p:spTree>
    <p:extLst>
      <p:ext uri="{BB962C8B-B14F-4D97-AF65-F5344CB8AC3E}">
        <p14:creationId xmlns:p14="http://schemas.microsoft.com/office/powerpoint/2010/main" val="63113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8C9F98-3EFA-4EAD-76C5-DF2BC32D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Ziel des Spiels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3F0EBEF-4C19-EF55-9E37-1147E18FE3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3670" dirty="0"/>
              <a:t>Vielfalt erleben</a:t>
            </a:r>
          </a:p>
          <a:p>
            <a:r>
              <a:rPr lang="de-DE" sz="3670" dirty="0"/>
              <a:t>Gemeinsam in eurer Gruppe das Lebensziel eures Simsfinders erreichen.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sz="3000" dirty="0"/>
              <a:t>Beispiel für ein Lebensziel:</a:t>
            </a:r>
          </a:p>
          <a:p>
            <a:pPr marL="0" indent="0">
              <a:buNone/>
            </a:pPr>
            <a:r>
              <a:rPr lang="de-DE" sz="3000" dirty="0">
                <a:effectLst/>
              </a:rPr>
              <a:t>5-Sterne -</a:t>
            </a:r>
            <a:r>
              <a:rPr lang="de-DE" sz="3000" dirty="0" err="1">
                <a:effectLst/>
              </a:rPr>
              <a:t>Lagerköch</a:t>
            </a:r>
            <a:r>
              <a:rPr lang="de-DE" sz="3000" dirty="0">
                <a:effectLst/>
              </a:rPr>
              <a:t>*in. Ihr habt drei Kartoffeln, 4 alte Möhren und den Gaskocher des Opas? Kein Problem! </a:t>
            </a:r>
            <a:r>
              <a:rPr lang="de-DE" sz="3000" dirty="0"/>
              <a:t>Ihr werdet </a:t>
            </a:r>
            <a:r>
              <a:rPr lang="de-DE" sz="3000" dirty="0">
                <a:effectLst/>
              </a:rPr>
              <a:t>damit trotzdem ein wunderbares Festmahl für den ganzen Zeltplatz  zaubern.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5260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F5AB1A-C3F2-3FA7-FD6E-03BDA369E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erreicht ihr das Ziel?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93D8DFC-94DF-A89E-6A5E-24669A6FE1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Schritt 1:</a:t>
            </a:r>
          </a:p>
          <a:p>
            <a:pPr marL="0" indent="0">
              <a:buNone/>
            </a:pPr>
            <a:r>
              <a:rPr lang="de-DE" dirty="0"/>
              <a:t>Findet eure Gruppen (Erklärung folgt zum Schluss)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Schritt 2:</a:t>
            </a:r>
          </a:p>
          <a:p>
            <a:pPr marL="0" indent="0">
              <a:buNone/>
            </a:pPr>
            <a:r>
              <a:rPr lang="de-DE" dirty="0"/>
              <a:t>Findet euer Lebensziel in der Tasche, die eure Gruppe erhält.</a:t>
            </a:r>
          </a:p>
          <a:p>
            <a:pPr marL="0" indent="0">
              <a:buNone/>
            </a:pPr>
            <a:r>
              <a:rPr lang="de-DE" sz="3000" dirty="0"/>
              <a:t>Inhalt eurer Tasche:  Euer </a:t>
            </a:r>
            <a:r>
              <a:rPr lang="de-DE" sz="3000" dirty="0" err="1"/>
              <a:t>Plumbob</a:t>
            </a:r>
            <a:r>
              <a:rPr lang="de-DE" sz="3000" dirty="0"/>
              <a:t>          , euer Lebensziel, Lageplan der Stationen, Übersicht der Fähigkeiten</a:t>
            </a:r>
          </a:p>
        </p:txBody>
      </p:sp>
      <p:sp>
        <p:nvSpPr>
          <p:cNvPr id="4" name="Freeform 2">
            <a:extLst>
              <a:ext uri="{FF2B5EF4-FFF2-40B4-BE49-F238E27FC236}">
                <a16:creationId xmlns:a16="http://schemas.microsoft.com/office/drawing/2014/main" id="{7EBA9C83-3D27-E1FB-A8F0-C7E2DB6480EC}"/>
              </a:ext>
            </a:extLst>
          </p:cNvPr>
          <p:cNvSpPr/>
          <p:nvPr/>
        </p:nvSpPr>
        <p:spPr>
          <a:xfrm>
            <a:off x="6984876" y="4982650"/>
            <a:ext cx="348166" cy="712360"/>
          </a:xfrm>
          <a:custGeom>
            <a:avLst/>
            <a:gdLst/>
            <a:ahLst/>
            <a:cxnLst/>
            <a:rect l="l" t="t" r="r" b="b"/>
            <a:pathLst>
              <a:path w="739157" h="1512341">
                <a:moveTo>
                  <a:pt x="0" y="0"/>
                </a:moveTo>
                <a:lnTo>
                  <a:pt x="739156" y="0"/>
                </a:lnTo>
                <a:lnTo>
                  <a:pt x="739156" y="1512341"/>
                </a:lnTo>
                <a:lnTo>
                  <a:pt x="0" y="15123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4528" dirty="0"/>
          </a:p>
        </p:txBody>
      </p:sp>
    </p:spTree>
    <p:extLst>
      <p:ext uri="{BB962C8B-B14F-4D97-AF65-F5344CB8AC3E}">
        <p14:creationId xmlns:p14="http://schemas.microsoft.com/office/powerpoint/2010/main" val="37257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8A81C-52BB-C8CA-D4C7-E5650C503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981E98-1D2C-5692-145F-D5BF6C3A0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erreicht ihr das Ziel?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82FA6E-4EDA-E53B-EBF9-FACA942728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Schritt 3:</a:t>
            </a:r>
          </a:p>
          <a:p>
            <a:pPr marL="0" indent="0">
              <a:buNone/>
            </a:pPr>
            <a:r>
              <a:rPr lang="de-DE" dirty="0"/>
              <a:t>Ihr braucht erstmal einen Simsfinder in der Gruppe. </a:t>
            </a:r>
          </a:p>
          <a:p>
            <a:pPr marL="0" indent="0">
              <a:buNone/>
            </a:pPr>
            <a:r>
              <a:rPr lang="de-DE" dirty="0"/>
              <a:t>Dieser darf sich passend dem Lebensziel kleiden bzw. gekleidet werden (freiwillig). Diese Person trägt auch den </a:t>
            </a:r>
            <a:r>
              <a:rPr lang="de-DE" dirty="0" err="1"/>
              <a:t>Plumbob</a:t>
            </a:r>
            <a:r>
              <a:rPr lang="de-DE" dirty="0"/>
              <a:t>          auf dem Kopf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Freeform 2">
            <a:extLst>
              <a:ext uri="{FF2B5EF4-FFF2-40B4-BE49-F238E27FC236}">
                <a16:creationId xmlns:a16="http://schemas.microsoft.com/office/drawing/2014/main" id="{68F9FC11-609D-5A32-EC5A-CE75B0F76BEB}"/>
              </a:ext>
            </a:extLst>
          </p:cNvPr>
          <p:cNvSpPr/>
          <p:nvPr/>
        </p:nvSpPr>
        <p:spPr>
          <a:xfrm>
            <a:off x="12788366" y="3566805"/>
            <a:ext cx="348166" cy="712360"/>
          </a:xfrm>
          <a:custGeom>
            <a:avLst/>
            <a:gdLst/>
            <a:ahLst/>
            <a:cxnLst/>
            <a:rect l="l" t="t" r="r" b="b"/>
            <a:pathLst>
              <a:path w="739157" h="1512341">
                <a:moveTo>
                  <a:pt x="0" y="0"/>
                </a:moveTo>
                <a:lnTo>
                  <a:pt x="739156" y="0"/>
                </a:lnTo>
                <a:lnTo>
                  <a:pt x="739156" y="1512341"/>
                </a:lnTo>
                <a:lnTo>
                  <a:pt x="0" y="15123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 sz="4528" dirty="0"/>
          </a:p>
        </p:txBody>
      </p:sp>
    </p:spTree>
    <p:extLst>
      <p:ext uri="{BB962C8B-B14F-4D97-AF65-F5344CB8AC3E}">
        <p14:creationId xmlns:p14="http://schemas.microsoft.com/office/powerpoint/2010/main" val="420183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8095B1-B12F-FDB8-C991-DA857171BB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149432-AB35-936E-F035-B0A60A17D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erreicht ihr das Ziel?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B6134D4-B7B4-54A1-CC72-AAC94730B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Schritt 4:</a:t>
            </a:r>
          </a:p>
          <a:p>
            <a:pPr marL="0" indent="0">
              <a:buNone/>
            </a:pPr>
            <a:r>
              <a:rPr lang="de-DE" dirty="0"/>
              <a:t>Ihr müsst für euer Ziel die passenden Fähigkeiten erlernen. Die Fähigkeiten erlernt ihr, indem ihr Aufgaben erfüllt. </a:t>
            </a:r>
          </a:p>
          <a:p>
            <a:pPr marL="0" indent="0">
              <a:buNone/>
            </a:pPr>
            <a:r>
              <a:rPr lang="de-DE" dirty="0"/>
              <a:t>Aufgaben bekommt ihr an den passenden Stationen. Insgesamt braucht ihr 10 Fähigkeiten (= 10 Aufgaben)</a:t>
            </a:r>
          </a:p>
          <a:p>
            <a:pPr marL="0" indent="0">
              <a:buNone/>
            </a:pPr>
            <a:r>
              <a:rPr lang="de-DE" dirty="0"/>
              <a:t>Welche Fähigkeiten passend sind, müsst ihr in der Gruppe entscheiden.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5174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DF92E-F30A-4F2B-ED38-16BD044D3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249F98-53AC-447C-7621-B44A2260D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erreicht ihr das Ziel?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76A9FB4-2D9A-81FD-361D-80FD7A1EB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Schritt 5:</a:t>
            </a:r>
          </a:p>
          <a:p>
            <a:pPr marL="0" indent="0">
              <a:buNone/>
            </a:pPr>
            <a:r>
              <a:rPr lang="de-DE" dirty="0"/>
              <a:t>Ihr habt eure Fähigkeiten erreicht? Dann dürft ihr in eurer Gruppe ein Foto gemeinsam machen (am Infostand in der Mehrzweckhalle) und dort auch eure Tasche abgeben. </a:t>
            </a:r>
          </a:p>
          <a:p>
            <a:pPr marL="0" indent="0">
              <a:buNone/>
            </a:pPr>
            <a:r>
              <a:rPr lang="de-DE" dirty="0"/>
              <a:t>Wir wollen die Vielfalt zeigen! Euer Gruppenfoto, die Fähigkeiten und die Lebensziele würden wir gerne aushängen.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Wenn ihr Fragen habt, fragt die Inhaltshelfenden an den Stationen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19812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EAA75-929E-406F-F267-0C1671ADE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265728-2931-A6E6-1ABE-9AA9A43FF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Fähigkeiten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14349A9-CDFF-FB43-47D3-996D4BBC45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Für jede Fähigkeit gibt es jeweils eine Station auf dem ganzen Platz. Ihr könnt maximal 5 Fähigkeitspunkte pro Station erhalten.</a:t>
            </a:r>
          </a:p>
          <a:p>
            <a:pPr marL="0" indent="0">
              <a:buNone/>
            </a:pPr>
            <a:r>
              <a:rPr lang="de-DE" dirty="0"/>
              <a:t>Ihr bekommt pro Gruppe einen Zettel mit den Fähigkeiten. Habt ihr eine  Aufgabe erfüllt, wird eine Kapsel ausgemalt.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4" name="Grafik 3" descr="Ein Bild, das Text, Screenshot, Zahl enthält.&#10;&#10;Automatisch generierte Beschreibung">
            <a:extLst>
              <a:ext uri="{FF2B5EF4-FFF2-40B4-BE49-F238E27FC236}">
                <a16:creationId xmlns:a16="http://schemas.microsoft.com/office/drawing/2014/main" id="{2F32D75B-D246-5A24-DD12-95EE8E62CC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" t="991" r="1348" b="51988"/>
          <a:stretch/>
        </p:blipFill>
        <p:spPr>
          <a:xfrm>
            <a:off x="2156767" y="4262437"/>
            <a:ext cx="5646272" cy="4320000"/>
          </a:xfrm>
          <a:prstGeom prst="rect">
            <a:avLst/>
          </a:prstGeom>
        </p:spPr>
      </p:pic>
      <p:pic>
        <p:nvPicPr>
          <p:cNvPr id="5" name="Grafik 4" descr="Ein Bild, das Text, Screenshot, Zahl enthält.&#10;&#10;Automatisch generierte Beschreibung">
            <a:extLst>
              <a:ext uri="{FF2B5EF4-FFF2-40B4-BE49-F238E27FC236}">
                <a16:creationId xmlns:a16="http://schemas.microsoft.com/office/drawing/2014/main" id="{8B9E1DA0-C317-F02A-AB14-40ED59F24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" t="52712" r="1279" b="426"/>
          <a:stretch/>
        </p:blipFill>
        <p:spPr>
          <a:xfrm>
            <a:off x="8340557" y="4262437"/>
            <a:ext cx="5679643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8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C65EE7-4EC1-799B-87EB-771406CFF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Stationen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5C66D86-90B4-199C-5335-9752985E4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7312" y="-23627"/>
            <a:ext cx="7510530" cy="8071212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D0CADF9-0071-857F-B7A8-8A9080AB1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1527" y="1631092"/>
            <a:ext cx="6451600" cy="593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16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B7D0B8-9176-4955-47D3-0575BF91C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Gruppenbildung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7F6CA5D-05B9-B9DE-664C-2A88B9A8A2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3780" y="1791730"/>
            <a:ext cx="10914097" cy="6314104"/>
          </a:xfrm>
        </p:spPr>
        <p:txBody>
          <a:bodyPr>
            <a:normAutofit/>
          </a:bodyPr>
          <a:lstStyle/>
          <a:p>
            <a:r>
              <a:rPr lang="de-DE" sz="3000" dirty="0"/>
              <a:t>Gruppen werden oben auf dem Weg zum Kirschbaum gebildet</a:t>
            </a:r>
          </a:p>
          <a:p>
            <a:r>
              <a:rPr lang="de-DE" sz="3000" dirty="0"/>
              <a:t>Insgesamt gibt es 200 Gruppen </a:t>
            </a:r>
          </a:p>
          <a:p>
            <a:r>
              <a:rPr lang="de-DE" sz="3000" dirty="0"/>
              <a:t>circa 10 Personen pro Gruppe</a:t>
            </a:r>
          </a:p>
          <a:p>
            <a:r>
              <a:rPr lang="de-DE" sz="3000" dirty="0"/>
              <a:t>Traut euch! Geht auch mit für euch neuen Leuten in eine Gruppe</a:t>
            </a:r>
          </a:p>
          <a:p>
            <a:r>
              <a:rPr lang="de-DE" sz="3000" dirty="0"/>
              <a:t>Es sind Zahlen (1-200) entlang des Weges auf dem Boden gemalt</a:t>
            </a:r>
          </a:p>
          <a:p>
            <a:r>
              <a:rPr lang="de-DE" sz="3000" dirty="0"/>
              <a:t>Stellt euch an eine Zahl. Sobald ihr 10 Menschen seid, könnt ihr loslegen!</a:t>
            </a:r>
          </a:p>
          <a:p>
            <a:r>
              <a:rPr lang="de-DE" sz="3000" dirty="0"/>
              <a:t>Falls ihr nicht mehr auf 10 Personen kommt, könnt ihr auch eine 5-6er Gruppe machen (ist aber die Ausnahme!) </a:t>
            </a:r>
          </a:p>
          <a:p>
            <a:pPr marL="0" indent="0">
              <a:buNone/>
            </a:pPr>
            <a:endParaRPr lang="de-DE" sz="3000" dirty="0"/>
          </a:p>
          <a:p>
            <a:pPr marL="0" indent="0">
              <a:buNone/>
            </a:pPr>
            <a:endParaRPr lang="de-DE" sz="3000" dirty="0"/>
          </a:p>
        </p:txBody>
      </p:sp>
      <p:pic>
        <p:nvPicPr>
          <p:cNvPr id="4" name="Grafik 3" descr="Ein Bild, das Text, Diagramm, Screenshot, Reihe enthält.&#10;&#10;Automatisch generierte Beschreibung">
            <a:extLst>
              <a:ext uri="{FF2B5EF4-FFF2-40B4-BE49-F238E27FC236}">
                <a16:creationId xmlns:a16="http://schemas.microsoft.com/office/drawing/2014/main" id="{CFA0CC82-3E98-8588-8754-D7153E43C5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4138" y="1791730"/>
            <a:ext cx="2870459" cy="5242117"/>
          </a:xfrm>
          <a:prstGeom prst="rect">
            <a:avLst/>
          </a:prstGeom>
        </p:spPr>
      </p:pic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0A91219C-7B90-2516-F957-90425F355B6D}"/>
              </a:ext>
            </a:extLst>
          </p:cNvPr>
          <p:cNvCxnSpPr>
            <a:cxnSpLocks/>
          </p:cNvCxnSpPr>
          <p:nvPr/>
        </p:nvCxnSpPr>
        <p:spPr>
          <a:xfrm>
            <a:off x="13144536" y="5537612"/>
            <a:ext cx="457200" cy="45720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Gerade Verbindung 5">
            <a:extLst>
              <a:ext uri="{FF2B5EF4-FFF2-40B4-BE49-F238E27FC236}">
                <a16:creationId xmlns:a16="http://schemas.microsoft.com/office/drawing/2014/main" id="{14979506-F8AD-3755-2E69-F286D05CB784}"/>
              </a:ext>
            </a:extLst>
          </p:cNvPr>
          <p:cNvCxnSpPr>
            <a:cxnSpLocks/>
          </p:cNvCxnSpPr>
          <p:nvPr/>
        </p:nvCxnSpPr>
        <p:spPr>
          <a:xfrm>
            <a:off x="13411236" y="5590682"/>
            <a:ext cx="190500" cy="17553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Gerade Verbindung 6">
            <a:extLst>
              <a:ext uri="{FF2B5EF4-FFF2-40B4-BE49-F238E27FC236}">
                <a16:creationId xmlns:a16="http://schemas.microsoft.com/office/drawing/2014/main" id="{82CEF5C0-246B-0A02-5C08-9F0A1A607346}"/>
              </a:ext>
            </a:extLst>
          </p:cNvPr>
          <p:cNvCxnSpPr>
            <a:cxnSpLocks/>
          </p:cNvCxnSpPr>
          <p:nvPr/>
        </p:nvCxnSpPr>
        <p:spPr>
          <a:xfrm>
            <a:off x="13540105" y="5476382"/>
            <a:ext cx="190500" cy="17553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FACD141A-55D6-7167-E65F-2B8C775A2646}"/>
              </a:ext>
            </a:extLst>
          </p:cNvPr>
          <p:cNvCxnSpPr>
            <a:cxnSpLocks/>
          </p:cNvCxnSpPr>
          <p:nvPr/>
        </p:nvCxnSpPr>
        <p:spPr>
          <a:xfrm flipV="1">
            <a:off x="13775131" y="2738120"/>
            <a:ext cx="1485189" cy="273826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feld 8">
            <a:extLst>
              <a:ext uri="{FF2B5EF4-FFF2-40B4-BE49-F238E27FC236}">
                <a16:creationId xmlns:a16="http://schemas.microsoft.com/office/drawing/2014/main" id="{17DFE934-60F3-BA8A-9628-C167A5CE181D}"/>
              </a:ext>
            </a:extLst>
          </p:cNvPr>
          <p:cNvSpPr txBox="1"/>
          <p:nvPr/>
        </p:nvSpPr>
        <p:spPr>
          <a:xfrm rot="19103890">
            <a:off x="13526646" y="5917865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/>
              <a:t>1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A1FDFA7-49AF-E69B-2B1D-8DDF3B21B98D}"/>
              </a:ext>
            </a:extLst>
          </p:cNvPr>
          <p:cNvSpPr txBox="1"/>
          <p:nvPr/>
        </p:nvSpPr>
        <p:spPr>
          <a:xfrm rot="19103890">
            <a:off x="13562021" y="5667846"/>
            <a:ext cx="337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/>
              <a:t>2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2160ACA-D1FA-71E4-0182-F4ED28A72400}"/>
              </a:ext>
            </a:extLst>
          </p:cNvPr>
          <p:cNvSpPr txBox="1"/>
          <p:nvPr/>
        </p:nvSpPr>
        <p:spPr>
          <a:xfrm rot="19103890">
            <a:off x="13699852" y="5549876"/>
            <a:ext cx="337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/>
              <a:t>3</a:t>
            </a:r>
          </a:p>
        </p:txBody>
      </p: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50400B29-1BC0-16CE-36EF-D119908B2B90}"/>
              </a:ext>
            </a:extLst>
          </p:cNvPr>
          <p:cNvCxnSpPr>
            <a:cxnSpLocks/>
          </p:cNvCxnSpPr>
          <p:nvPr/>
        </p:nvCxnSpPr>
        <p:spPr>
          <a:xfrm>
            <a:off x="15086658" y="2509520"/>
            <a:ext cx="457200" cy="45720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EB7A9898-23A4-ED3F-C840-0A833D4ED51B}"/>
              </a:ext>
            </a:extLst>
          </p:cNvPr>
          <p:cNvSpPr txBox="1"/>
          <p:nvPr/>
        </p:nvSpPr>
        <p:spPr>
          <a:xfrm rot="19103890">
            <a:off x="15370918" y="2854106"/>
            <a:ext cx="65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200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D70B706B-2C01-4A1A-BE70-8D60F8612610}"/>
              </a:ext>
            </a:extLst>
          </p:cNvPr>
          <p:cNvSpPr txBox="1"/>
          <p:nvPr/>
        </p:nvSpPr>
        <p:spPr>
          <a:xfrm rot="17922312">
            <a:off x="14103709" y="4228122"/>
            <a:ext cx="1143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Bis 200</a:t>
            </a:r>
          </a:p>
        </p:txBody>
      </p:sp>
    </p:spTree>
    <p:extLst>
      <p:ext uri="{BB962C8B-B14F-4D97-AF65-F5344CB8AC3E}">
        <p14:creationId xmlns:p14="http://schemas.microsoft.com/office/powerpoint/2010/main" val="75984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äsentation2" id="{D969CE47-F0EF-AC47-B70A-5BB11A695AC0}" vid="{336F9ABE-314C-6F43-B265-BD9AADEB0F83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19BA0CC0AB6D941809964C2A2189A3E" ma:contentTypeVersion="15" ma:contentTypeDescription="Ein neues Dokument erstellen." ma:contentTypeScope="" ma:versionID="d23c99065516bbe1d77aaa1093a0e329">
  <xsd:schema xmlns:xsd="http://www.w3.org/2001/XMLSchema" xmlns:xs="http://www.w3.org/2001/XMLSchema" xmlns:p="http://schemas.microsoft.com/office/2006/metadata/properties" xmlns:ns2="e772416f-74d5-4a80-8740-c3a2930c92d7" xmlns:ns3="c8552c20-19ce-463a-93f8-7fbcb2e8a440" targetNamespace="http://schemas.microsoft.com/office/2006/metadata/properties" ma:root="true" ma:fieldsID="16b7b8bb8162c2e0aa0e81f534535c35" ns2:_="" ns3:_="">
    <xsd:import namespace="e772416f-74d5-4a80-8740-c3a2930c92d7"/>
    <xsd:import namespace="c8552c20-19ce-463a-93f8-7fbcb2e8a44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72416f-74d5-4a80-8740-c3a2930c92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5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ildmarkierungen" ma:readOnly="false" ma:fieldId="{5cf76f15-5ced-4ddc-b409-7134ff3c332f}" ma:taxonomyMulti="true" ma:sspId="f77cd08d-e366-4810-b41e-4ba027a791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552c20-19ce-463a-93f8-7fbcb2e8a440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a3a0e2ce-7219-4e9c-9a87-1e1c6728edfb}" ma:internalName="TaxCatchAll" ma:showField="CatchAllData" ma:web="c8552c20-19ce-463a-93f8-7fbcb2e8a44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772416f-74d5-4a80-8740-c3a2930c92d7">
      <Terms xmlns="http://schemas.microsoft.com/office/infopath/2007/PartnerControls"/>
    </lcf76f155ced4ddcb4097134ff3c332f>
    <TaxCatchAll xmlns="c8552c20-19ce-463a-93f8-7fbcb2e8a440" xsi:nil="true"/>
  </documentManagement>
</p:properties>
</file>

<file path=customXml/itemProps1.xml><?xml version="1.0" encoding="utf-8"?>
<ds:datastoreItem xmlns:ds="http://schemas.openxmlformats.org/officeDocument/2006/customXml" ds:itemID="{2C385D7B-9DF9-4C33-870E-E0DD953A014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1E5A56-7C79-4004-AA7D-C84AEC2463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772416f-74d5-4a80-8740-c3a2930c92d7"/>
    <ds:schemaRef ds:uri="c8552c20-19ce-463a-93f8-7fbcb2e8a44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505DC87-E8C8-43F9-8F55-700D40577BB2}">
  <ds:schemaRefs>
    <ds:schemaRef ds:uri="http://schemas.microsoft.com/office/2006/metadata/properties"/>
    <ds:schemaRef ds:uri="http://schemas.microsoft.com/office/infopath/2007/PartnerControls"/>
    <ds:schemaRef ds:uri="e772416f-74d5-4a80-8740-c3a2930c92d7"/>
    <ds:schemaRef ds:uri="c8552c20-19ce-463a-93f8-7fbcb2e8a44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</Template>
  <TotalTime>0</TotalTime>
  <Words>409</Words>
  <Application>Microsoft Macintosh PowerPoint</Application>
  <PresentationFormat>Benutzerdefiniert</PresentationFormat>
  <Paragraphs>47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3" baseType="lpstr">
      <vt:lpstr>Aptos</vt:lpstr>
      <vt:lpstr>Arial</vt:lpstr>
      <vt:lpstr>Reem Kufi</vt:lpstr>
      <vt:lpstr>Office</vt:lpstr>
      <vt:lpstr>PowerPoint-Präsentation</vt:lpstr>
      <vt:lpstr>Ziel des Spiels</vt:lpstr>
      <vt:lpstr>Wie erreicht ihr das Ziel?</vt:lpstr>
      <vt:lpstr>Wie erreicht ihr das Ziel?</vt:lpstr>
      <vt:lpstr>Wie erreicht ihr das Ziel?</vt:lpstr>
      <vt:lpstr>Wie erreicht ihr das Ziel?</vt:lpstr>
      <vt:lpstr>Fähigkeiten</vt:lpstr>
      <vt:lpstr>Stationen</vt:lpstr>
      <vt:lpstr>Gruppenbildung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Robin Gundert</dc:creator>
  <cp:lastModifiedBy>Robin Gundert</cp:lastModifiedBy>
  <cp:revision>1</cp:revision>
  <dcterms:created xsi:type="dcterms:W3CDTF">2025-04-23T10:58:58Z</dcterms:created>
  <dcterms:modified xsi:type="dcterms:W3CDTF">2025-04-23T11:17:53Z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0x010100E19BA0CC0AB6D941809964C2A2189A3E</vt:lpwstr>
  </property>
  <property fmtid="{D5CDD505-2E9C-101B-9397-08002B2CF9AE}" pid="3" name="MediaServiceImageTags">
    <vt:lpwstr/>
  </property>
</Properties>
</file>