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2"/>
  </p:notesMasterIdLst>
  <p:sldIdLst>
    <p:sldId id="257" r:id="rId5"/>
    <p:sldId id="258" r:id="rId6"/>
    <p:sldId id="262" r:id="rId7"/>
    <p:sldId id="263" r:id="rId8"/>
    <p:sldId id="259" r:id="rId9"/>
    <p:sldId id="260" r:id="rId10"/>
    <p:sldId id="261" r:id="rId11"/>
  </p:sldIdLst>
  <p:sldSz cx="19010313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2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E6C3F7-8BD7-A494-A0B3-1B4962B11F31}" v="111" dt="2025-05-01T09:14:13.4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33"/>
  </p:normalViewPr>
  <p:slideViewPr>
    <p:cSldViewPr snapToGrid="0">
      <p:cViewPr varScale="1">
        <p:scale>
          <a:sx n="56" d="100"/>
          <a:sy n="56" d="100"/>
        </p:scale>
        <p:origin x="216" y="440"/>
      </p:cViewPr>
      <p:guideLst>
        <p:guide orient="horz" pos="2160"/>
        <p:guide pos="72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Wolff" userId="79c74ac6-82ed-4228-82cd-73a27833e725" providerId="ADAL" clId="{1EA4E9CB-3BAC-1246-9C3D-16EEC28763CD}"/>
    <pc:docChg chg="custSel delSld modSld">
      <pc:chgData name="Anna Wolff" userId="79c74ac6-82ed-4228-82cd-73a27833e725" providerId="ADAL" clId="{1EA4E9CB-3BAC-1246-9C3D-16EEC28763CD}" dt="2025-02-26T17:38:48.205" v="113"/>
      <pc:docMkLst>
        <pc:docMk/>
      </pc:docMkLst>
      <pc:sldChg chg="delSp del mod">
        <pc:chgData name="Anna Wolff" userId="79c74ac6-82ed-4228-82cd-73a27833e725" providerId="ADAL" clId="{1EA4E9CB-3BAC-1246-9C3D-16EEC28763CD}" dt="2025-02-25T21:13:50.792" v="2" actId="2696"/>
        <pc:sldMkLst>
          <pc:docMk/>
          <pc:sldMk cId="0" sldId="256"/>
        </pc:sldMkLst>
      </pc:sldChg>
      <pc:sldChg chg="modSp mod modAnim">
        <pc:chgData name="Anna Wolff" userId="79c74ac6-82ed-4228-82cd-73a27833e725" providerId="ADAL" clId="{1EA4E9CB-3BAC-1246-9C3D-16EEC28763CD}" dt="2025-02-26T17:34:56.312" v="79"/>
        <pc:sldMkLst>
          <pc:docMk/>
          <pc:sldMk cId="3261270770" sldId="258"/>
        </pc:sldMkLst>
        <pc:spChg chg="mod">
          <ac:chgData name="Anna Wolff" userId="79c74ac6-82ed-4228-82cd-73a27833e725" providerId="ADAL" clId="{1EA4E9CB-3BAC-1246-9C3D-16EEC28763CD}" dt="2025-02-26T17:23:58.070" v="3" actId="12"/>
          <ac:spMkLst>
            <pc:docMk/>
            <pc:sldMk cId="3261270770" sldId="258"/>
            <ac:spMk id="15" creationId="{3798695D-0773-B7A8-78D0-4A6A79F09DA2}"/>
          </ac:spMkLst>
        </pc:spChg>
      </pc:sldChg>
      <pc:sldChg chg="modSp mod modAnim">
        <pc:chgData name="Anna Wolff" userId="79c74ac6-82ed-4228-82cd-73a27833e725" providerId="ADAL" clId="{1EA4E9CB-3BAC-1246-9C3D-16EEC28763CD}" dt="2025-02-26T17:35:25.633" v="83"/>
        <pc:sldMkLst>
          <pc:docMk/>
          <pc:sldMk cId="2004747030" sldId="259"/>
        </pc:sldMkLst>
        <pc:spChg chg="mod">
          <ac:chgData name="Anna Wolff" userId="79c74ac6-82ed-4228-82cd-73a27833e725" providerId="ADAL" clId="{1EA4E9CB-3BAC-1246-9C3D-16EEC28763CD}" dt="2025-02-26T17:25:01.081" v="7" actId="12"/>
          <ac:spMkLst>
            <pc:docMk/>
            <pc:sldMk cId="2004747030" sldId="259"/>
            <ac:spMk id="22" creationId="{429C504D-E31C-FD19-46B1-7E82D0ADD427}"/>
          </ac:spMkLst>
        </pc:spChg>
      </pc:sldChg>
      <pc:sldChg chg="modSp mod modAnim">
        <pc:chgData name="Anna Wolff" userId="79c74ac6-82ed-4228-82cd-73a27833e725" providerId="ADAL" clId="{1EA4E9CB-3BAC-1246-9C3D-16EEC28763CD}" dt="2025-02-26T17:35:44.658" v="88"/>
        <pc:sldMkLst>
          <pc:docMk/>
          <pc:sldMk cId="1744309100" sldId="260"/>
        </pc:sldMkLst>
        <pc:spChg chg="mod">
          <ac:chgData name="Anna Wolff" userId="79c74ac6-82ed-4228-82cd-73a27833e725" providerId="ADAL" clId="{1EA4E9CB-3BAC-1246-9C3D-16EEC28763CD}" dt="2025-02-26T17:33:25.227" v="73" actId="12"/>
          <ac:spMkLst>
            <pc:docMk/>
            <pc:sldMk cId="1744309100" sldId="260"/>
            <ac:spMk id="16" creationId="{62D4361F-1EF3-0605-E4AE-88EE0D5F4E04}"/>
          </ac:spMkLst>
        </pc:spChg>
      </pc:sldChg>
      <pc:sldChg chg="addSp delSp modSp mod modAnim">
        <pc:chgData name="Anna Wolff" userId="79c74ac6-82ed-4228-82cd-73a27833e725" providerId="ADAL" clId="{1EA4E9CB-3BAC-1246-9C3D-16EEC28763CD}" dt="2025-02-26T17:38:48.205" v="113"/>
        <pc:sldMkLst>
          <pc:docMk/>
          <pc:sldMk cId="712107199" sldId="261"/>
        </pc:sldMkLst>
        <pc:spChg chg="mod">
          <ac:chgData name="Anna Wolff" userId="79c74ac6-82ed-4228-82cd-73a27833e725" providerId="ADAL" clId="{1EA4E9CB-3BAC-1246-9C3D-16EEC28763CD}" dt="2025-02-26T17:36:43.551" v="93" actId="20577"/>
          <ac:spMkLst>
            <pc:docMk/>
            <pc:sldMk cId="712107199" sldId="261"/>
            <ac:spMk id="16" creationId="{F07E6E88-038E-754D-B5EE-9C42D5616444}"/>
          </ac:spMkLst>
        </pc:spChg>
        <pc:spChg chg="add mod">
          <ac:chgData name="Anna Wolff" userId="79c74ac6-82ed-4228-82cd-73a27833e725" providerId="ADAL" clId="{1EA4E9CB-3BAC-1246-9C3D-16EEC28763CD}" dt="2025-02-26T17:30:46.404" v="40" actId="1076"/>
          <ac:spMkLst>
            <pc:docMk/>
            <pc:sldMk cId="712107199" sldId="261"/>
            <ac:spMk id="30" creationId="{17A5021A-8B49-033E-0FFF-6972853A9D61}"/>
          </ac:spMkLst>
        </pc:spChg>
        <pc:spChg chg="add mod">
          <ac:chgData name="Anna Wolff" userId="79c74ac6-82ed-4228-82cd-73a27833e725" providerId="ADAL" clId="{1EA4E9CB-3BAC-1246-9C3D-16EEC28763CD}" dt="2025-02-26T17:31:02.305" v="45" actId="20577"/>
          <ac:spMkLst>
            <pc:docMk/>
            <pc:sldMk cId="712107199" sldId="261"/>
            <ac:spMk id="31" creationId="{82E65B69-A49A-9C51-5C66-3C62EC6B291A}"/>
          </ac:spMkLst>
        </pc:spChg>
        <pc:spChg chg="add mod">
          <ac:chgData name="Anna Wolff" userId="79c74ac6-82ed-4228-82cd-73a27833e725" providerId="ADAL" clId="{1EA4E9CB-3BAC-1246-9C3D-16EEC28763CD}" dt="2025-02-26T17:37:26.088" v="101" actId="1076"/>
          <ac:spMkLst>
            <pc:docMk/>
            <pc:sldMk cId="712107199" sldId="261"/>
            <ac:spMk id="32" creationId="{40EC1DCC-FFAD-ACAA-9CD7-6BFEA6843AF0}"/>
          </ac:spMkLst>
        </pc:spChg>
        <pc:spChg chg="add mod">
          <ac:chgData name="Anna Wolff" userId="79c74ac6-82ed-4228-82cd-73a27833e725" providerId="ADAL" clId="{1EA4E9CB-3BAC-1246-9C3D-16EEC28763CD}" dt="2025-02-26T17:31:58.985" v="58" actId="1076"/>
          <ac:spMkLst>
            <pc:docMk/>
            <pc:sldMk cId="712107199" sldId="261"/>
            <ac:spMk id="35" creationId="{71B24602-2C40-38B4-0236-BCFFBF70BD50}"/>
          </ac:spMkLst>
        </pc:spChg>
        <pc:spChg chg="add mod">
          <ac:chgData name="Anna Wolff" userId="79c74ac6-82ed-4228-82cd-73a27833e725" providerId="ADAL" clId="{1EA4E9CB-3BAC-1246-9C3D-16EEC28763CD}" dt="2025-02-26T17:32:36.245" v="72" actId="1076"/>
          <ac:spMkLst>
            <pc:docMk/>
            <pc:sldMk cId="712107199" sldId="261"/>
            <ac:spMk id="36" creationId="{B237C24C-632F-C325-D6F5-E25C64ED4BBB}"/>
          </ac:spMkLst>
        </pc:spChg>
        <pc:picChg chg="add mod">
          <ac:chgData name="Anna Wolff" userId="79c74ac6-82ed-4228-82cd-73a27833e725" providerId="ADAL" clId="{1EA4E9CB-3BAC-1246-9C3D-16EEC28763CD}" dt="2025-02-26T17:28:03.860" v="13" actId="1076"/>
          <ac:picMkLst>
            <pc:docMk/>
            <pc:sldMk cId="712107199" sldId="261"/>
            <ac:picMk id="17" creationId="{F36E3024-59C8-611B-91DC-AFFF0DB65911}"/>
          </ac:picMkLst>
        </pc:picChg>
        <pc:cxnChg chg="add mod">
          <ac:chgData name="Anna Wolff" userId="79c74ac6-82ed-4228-82cd-73a27833e725" providerId="ADAL" clId="{1EA4E9CB-3BAC-1246-9C3D-16EEC28763CD}" dt="2025-02-26T17:28:28.278" v="16" actId="1582"/>
          <ac:cxnSpMkLst>
            <pc:docMk/>
            <pc:sldMk cId="712107199" sldId="261"/>
            <ac:cxnSpMk id="19" creationId="{C6DF2E87-C18D-73E2-FCB8-C0A9A8C6AF6A}"/>
          </ac:cxnSpMkLst>
        </pc:cxnChg>
        <pc:cxnChg chg="add mod">
          <ac:chgData name="Anna Wolff" userId="79c74ac6-82ed-4228-82cd-73a27833e725" providerId="ADAL" clId="{1EA4E9CB-3BAC-1246-9C3D-16EEC28763CD}" dt="2025-02-26T17:29:19.725" v="25" actId="1076"/>
          <ac:cxnSpMkLst>
            <pc:docMk/>
            <pc:sldMk cId="712107199" sldId="261"/>
            <ac:cxnSpMk id="20" creationId="{D8BC1A6D-2D8B-8F3C-49DF-99BEB1143B57}"/>
          </ac:cxnSpMkLst>
        </pc:cxnChg>
        <pc:cxnChg chg="add mod">
          <ac:chgData name="Anna Wolff" userId="79c74ac6-82ed-4228-82cd-73a27833e725" providerId="ADAL" clId="{1EA4E9CB-3BAC-1246-9C3D-16EEC28763CD}" dt="2025-02-26T17:29:33.832" v="31" actId="1076"/>
          <ac:cxnSpMkLst>
            <pc:docMk/>
            <pc:sldMk cId="712107199" sldId="261"/>
            <ac:cxnSpMk id="27" creationId="{C45B543C-BB0B-9C88-F581-5AA8BAEDDCCB}"/>
          </ac:cxnSpMkLst>
        </pc:cxnChg>
        <pc:cxnChg chg="add mod">
          <ac:chgData name="Anna Wolff" userId="79c74ac6-82ed-4228-82cd-73a27833e725" providerId="ADAL" clId="{1EA4E9CB-3BAC-1246-9C3D-16EEC28763CD}" dt="2025-02-26T17:31:30.076" v="50" actId="14100"/>
          <ac:cxnSpMkLst>
            <pc:docMk/>
            <pc:sldMk cId="712107199" sldId="261"/>
            <ac:cxnSpMk id="29" creationId="{DE295BD8-82C8-BA8B-C3F2-B2F9F2B02B81}"/>
          </ac:cxnSpMkLst>
        </pc:cxnChg>
        <pc:cxnChg chg="add mod">
          <ac:chgData name="Anna Wolff" userId="79c74ac6-82ed-4228-82cd-73a27833e725" providerId="ADAL" clId="{1EA4E9CB-3BAC-1246-9C3D-16EEC28763CD}" dt="2025-02-26T17:31:45.027" v="52" actId="1076"/>
          <ac:cxnSpMkLst>
            <pc:docMk/>
            <pc:sldMk cId="712107199" sldId="261"/>
            <ac:cxnSpMk id="34" creationId="{9AAFB017-E813-1D46-C037-FFEA5F42A513}"/>
          </ac:cxnSpMkLst>
        </pc:cxnChg>
      </pc:sldChg>
    </pc:docChg>
  </pc:docChgLst>
  <pc:docChgLst>
    <pc:chgData name="Anna Wolff" userId="79c74ac6-82ed-4228-82cd-73a27833e725" providerId="ADAL" clId="{0A6E7611-2502-484B-8106-599BF7386A68}"/>
    <pc:docChg chg="modSld">
      <pc:chgData name="Anna Wolff" userId="79c74ac6-82ed-4228-82cd-73a27833e725" providerId="ADAL" clId="{0A6E7611-2502-484B-8106-599BF7386A68}" dt="2025-03-24T20:19:52.032" v="6"/>
      <pc:docMkLst>
        <pc:docMk/>
      </pc:docMkLst>
      <pc:sldChg chg="modAnim">
        <pc:chgData name="Anna Wolff" userId="79c74ac6-82ed-4228-82cd-73a27833e725" providerId="ADAL" clId="{0A6E7611-2502-484B-8106-599BF7386A68}" dt="2025-03-24T20:19:33.215" v="4"/>
        <pc:sldMkLst>
          <pc:docMk/>
          <pc:sldMk cId="2004747030" sldId="259"/>
        </pc:sldMkLst>
      </pc:sldChg>
      <pc:sldChg chg="modAnim">
        <pc:chgData name="Anna Wolff" userId="79c74ac6-82ed-4228-82cd-73a27833e725" providerId="ADAL" clId="{0A6E7611-2502-484B-8106-599BF7386A68}" dt="2025-03-24T20:19:45.722" v="5"/>
        <pc:sldMkLst>
          <pc:docMk/>
          <pc:sldMk cId="1744309100" sldId="260"/>
        </pc:sldMkLst>
      </pc:sldChg>
      <pc:sldChg chg="modAnim">
        <pc:chgData name="Anna Wolff" userId="79c74ac6-82ed-4228-82cd-73a27833e725" providerId="ADAL" clId="{0A6E7611-2502-484B-8106-599BF7386A68}" dt="2025-03-24T20:19:52.032" v="6"/>
        <pc:sldMkLst>
          <pc:docMk/>
          <pc:sldMk cId="712107199" sldId="261"/>
        </pc:sldMkLst>
      </pc:sldChg>
      <pc:sldChg chg="modAnim">
        <pc:chgData name="Anna Wolff" userId="79c74ac6-82ed-4228-82cd-73a27833e725" providerId="ADAL" clId="{0A6E7611-2502-484B-8106-599BF7386A68}" dt="2025-03-24T20:19:18.395" v="1"/>
        <pc:sldMkLst>
          <pc:docMk/>
          <pc:sldMk cId="1999695159" sldId="262"/>
        </pc:sldMkLst>
      </pc:sldChg>
      <pc:sldChg chg="modAnim">
        <pc:chgData name="Anna Wolff" userId="79c74ac6-82ed-4228-82cd-73a27833e725" providerId="ADAL" clId="{0A6E7611-2502-484B-8106-599BF7386A68}" dt="2025-03-24T20:19:27.450" v="3"/>
        <pc:sldMkLst>
          <pc:docMk/>
          <pc:sldMk cId="3643665470" sldId="263"/>
        </pc:sldMkLst>
      </pc:sldChg>
    </pc:docChg>
  </pc:docChgLst>
  <pc:docChgLst>
    <pc:chgData name="Anna Wolff" userId="79c74ac6-82ed-4228-82cd-73a27833e725" providerId="ADAL" clId="{E044DDE7-736C-7849-A0F9-DF8452376B61}"/>
    <pc:docChg chg="undo custSel addSld modSld">
      <pc:chgData name="Anna Wolff" userId="79c74ac6-82ed-4228-82cd-73a27833e725" providerId="ADAL" clId="{E044DDE7-736C-7849-A0F9-DF8452376B61}" dt="2025-03-11T18:31:37.171" v="2084"/>
      <pc:docMkLst>
        <pc:docMk/>
      </pc:docMkLst>
      <pc:sldChg chg="modSp mod">
        <pc:chgData name="Anna Wolff" userId="79c74ac6-82ed-4228-82cd-73a27833e725" providerId="ADAL" clId="{E044DDE7-736C-7849-A0F9-DF8452376B61}" dt="2025-03-11T17:39:21.718" v="135" actId="688"/>
        <pc:sldMkLst>
          <pc:docMk/>
          <pc:sldMk cId="4036093082" sldId="257"/>
        </pc:sldMkLst>
        <pc:spChg chg="mod">
          <ac:chgData name="Anna Wolff" userId="79c74ac6-82ed-4228-82cd-73a27833e725" providerId="ADAL" clId="{E044DDE7-736C-7849-A0F9-DF8452376B61}" dt="2025-03-11T17:39:21.718" v="135" actId="688"/>
          <ac:spMkLst>
            <pc:docMk/>
            <pc:sldMk cId="4036093082" sldId="257"/>
            <ac:spMk id="13" creationId="{4B3CD8C5-2334-3FB6-6A69-256E14AC45A8}"/>
          </ac:spMkLst>
        </pc:spChg>
      </pc:sldChg>
      <pc:sldChg chg="addSp delSp modSp mod delAnim modAnim">
        <pc:chgData name="Anna Wolff" userId="79c74ac6-82ed-4228-82cd-73a27833e725" providerId="ADAL" clId="{E044DDE7-736C-7849-A0F9-DF8452376B61}" dt="2025-03-11T18:27:43.008" v="2054"/>
        <pc:sldMkLst>
          <pc:docMk/>
          <pc:sldMk cId="3261270770" sldId="258"/>
        </pc:sldMkLst>
        <pc:spChg chg="mod">
          <ac:chgData name="Anna Wolff" userId="79c74ac6-82ed-4228-82cd-73a27833e725" providerId="ADAL" clId="{E044DDE7-736C-7849-A0F9-DF8452376B61}" dt="2025-03-11T17:35:42.646" v="103" actId="1076"/>
          <ac:spMkLst>
            <pc:docMk/>
            <pc:sldMk cId="3261270770" sldId="258"/>
            <ac:spMk id="15" creationId="{3798695D-0773-B7A8-78D0-4A6A79F09DA2}"/>
          </ac:spMkLst>
        </pc:spChg>
        <pc:spChg chg="mod">
          <ac:chgData name="Anna Wolff" userId="79c74ac6-82ed-4228-82cd-73a27833e725" providerId="ADAL" clId="{E044DDE7-736C-7849-A0F9-DF8452376B61}" dt="2025-03-11T17:35:38.401" v="102" actId="403"/>
          <ac:spMkLst>
            <pc:docMk/>
            <pc:sldMk cId="3261270770" sldId="258"/>
            <ac:spMk id="16" creationId="{3CAC3724-F36E-8118-9653-18BDDFD68CAD}"/>
          </ac:spMkLst>
        </pc:spChg>
        <pc:spChg chg="add mod">
          <ac:chgData name="Anna Wolff" userId="79c74ac6-82ed-4228-82cd-73a27833e725" providerId="ADAL" clId="{E044DDE7-736C-7849-A0F9-DF8452376B61}" dt="2025-03-11T17:35:56.911" v="116" actId="20577"/>
          <ac:spMkLst>
            <pc:docMk/>
            <pc:sldMk cId="3261270770" sldId="258"/>
            <ac:spMk id="19" creationId="{87482E5F-76C0-101E-C354-48D2901CBCCB}"/>
          </ac:spMkLst>
        </pc:spChg>
      </pc:sldChg>
      <pc:sldChg chg="modSp mod">
        <pc:chgData name="Anna Wolff" userId="79c74ac6-82ed-4228-82cd-73a27833e725" providerId="ADAL" clId="{E044DDE7-736C-7849-A0F9-DF8452376B61}" dt="2025-03-11T17:54:29.076" v="1026" actId="1076"/>
        <pc:sldMkLst>
          <pc:docMk/>
          <pc:sldMk cId="2004747030" sldId="259"/>
        </pc:sldMkLst>
        <pc:spChg chg="mod">
          <ac:chgData name="Anna Wolff" userId="79c74ac6-82ed-4228-82cd-73a27833e725" providerId="ADAL" clId="{E044DDE7-736C-7849-A0F9-DF8452376B61}" dt="2025-03-11T17:54:14.735" v="1022" actId="1076"/>
          <ac:spMkLst>
            <pc:docMk/>
            <pc:sldMk cId="2004747030" sldId="259"/>
            <ac:spMk id="16" creationId="{B6D584AB-7B79-0DC9-0DAA-58F1998FC5F1}"/>
          </ac:spMkLst>
        </pc:spChg>
        <pc:spChg chg="mod">
          <ac:chgData name="Anna Wolff" userId="79c74ac6-82ed-4228-82cd-73a27833e725" providerId="ADAL" clId="{E044DDE7-736C-7849-A0F9-DF8452376B61}" dt="2025-03-11T17:54:17.796" v="1023" actId="403"/>
          <ac:spMkLst>
            <pc:docMk/>
            <pc:sldMk cId="2004747030" sldId="259"/>
            <ac:spMk id="22" creationId="{429C504D-E31C-FD19-46B1-7E82D0ADD427}"/>
          </ac:spMkLst>
        </pc:spChg>
        <pc:picChg chg="mod">
          <ac:chgData name="Anna Wolff" userId="79c74ac6-82ed-4228-82cd-73a27833e725" providerId="ADAL" clId="{E044DDE7-736C-7849-A0F9-DF8452376B61}" dt="2025-03-11T17:54:29.076" v="1026" actId="1076"/>
          <ac:picMkLst>
            <pc:docMk/>
            <pc:sldMk cId="2004747030" sldId="259"/>
            <ac:picMk id="20" creationId="{8045361A-DA25-E02C-17E6-7BB9CD8AC457}"/>
          </ac:picMkLst>
        </pc:picChg>
        <pc:picChg chg="mod">
          <ac:chgData name="Anna Wolff" userId="79c74ac6-82ed-4228-82cd-73a27833e725" providerId="ADAL" clId="{E044DDE7-736C-7849-A0F9-DF8452376B61}" dt="2025-03-11T17:54:26.852" v="1025" actId="1076"/>
          <ac:picMkLst>
            <pc:docMk/>
            <pc:sldMk cId="2004747030" sldId="259"/>
            <ac:picMk id="21" creationId="{0C477717-47D5-4CC8-1BE9-F062B3BD1A86}"/>
          </ac:picMkLst>
        </pc:picChg>
      </pc:sldChg>
      <pc:sldChg chg="addSp delSp modSp mod delAnim">
        <pc:chgData name="Anna Wolff" userId="79c74ac6-82ed-4228-82cd-73a27833e725" providerId="ADAL" clId="{E044DDE7-736C-7849-A0F9-DF8452376B61}" dt="2025-03-11T18:20:23.343" v="1638" actId="1076"/>
        <pc:sldMkLst>
          <pc:docMk/>
          <pc:sldMk cId="1744309100" sldId="260"/>
        </pc:sldMkLst>
        <pc:spChg chg="mod">
          <ac:chgData name="Anna Wolff" userId="79c74ac6-82ed-4228-82cd-73a27833e725" providerId="ADAL" clId="{E044DDE7-736C-7849-A0F9-DF8452376B61}" dt="2025-03-11T18:09:51.294" v="1613" actId="20577"/>
          <ac:spMkLst>
            <pc:docMk/>
            <pc:sldMk cId="1744309100" sldId="260"/>
            <ac:spMk id="16" creationId="{62D4361F-1EF3-0605-E4AE-88EE0D5F4E04}"/>
          </ac:spMkLst>
        </pc:spChg>
        <pc:picChg chg="add mod modCrop">
          <ac:chgData name="Anna Wolff" userId="79c74ac6-82ed-4228-82cd-73a27833e725" providerId="ADAL" clId="{E044DDE7-736C-7849-A0F9-DF8452376B61}" dt="2025-03-11T18:20:23.343" v="1638" actId="1076"/>
          <ac:picMkLst>
            <pc:docMk/>
            <pc:sldMk cId="1744309100" sldId="260"/>
            <ac:picMk id="18" creationId="{3E704D5F-63E0-6A57-38E0-8B12CAAB8677}"/>
          </ac:picMkLst>
        </pc:picChg>
        <pc:picChg chg="add mod">
          <ac:chgData name="Anna Wolff" userId="79c74ac6-82ed-4228-82cd-73a27833e725" providerId="ADAL" clId="{E044DDE7-736C-7849-A0F9-DF8452376B61}" dt="2025-03-11T18:20:16.828" v="1636" actId="1076"/>
          <ac:picMkLst>
            <pc:docMk/>
            <pc:sldMk cId="1744309100" sldId="260"/>
            <ac:picMk id="21" creationId="{D302AD53-05C1-60E9-7BE5-6B77A2A2C58B}"/>
          </ac:picMkLst>
        </pc:picChg>
      </pc:sldChg>
      <pc:sldChg chg="modSp mod modAnim">
        <pc:chgData name="Anna Wolff" userId="79c74ac6-82ed-4228-82cd-73a27833e725" providerId="ADAL" clId="{E044DDE7-736C-7849-A0F9-DF8452376B61}" dt="2025-03-11T18:25:44.405" v="2053" actId="1076"/>
        <pc:sldMkLst>
          <pc:docMk/>
          <pc:sldMk cId="712107199" sldId="261"/>
        </pc:sldMkLst>
        <pc:spChg chg="mod">
          <ac:chgData name="Anna Wolff" userId="79c74ac6-82ed-4228-82cd-73a27833e725" providerId="ADAL" clId="{E044DDE7-736C-7849-A0F9-DF8452376B61}" dt="2025-03-11T18:25:44.405" v="2053" actId="1076"/>
          <ac:spMkLst>
            <pc:docMk/>
            <pc:sldMk cId="712107199" sldId="261"/>
            <ac:spMk id="16" creationId="{F07E6E88-038E-754D-B5EE-9C42D5616444}"/>
          </ac:spMkLst>
        </pc:spChg>
        <pc:spChg chg="mod">
          <ac:chgData name="Anna Wolff" userId="79c74ac6-82ed-4228-82cd-73a27833e725" providerId="ADAL" clId="{E044DDE7-736C-7849-A0F9-DF8452376B61}" dt="2025-03-11T18:25:14.443" v="1964" actId="1076"/>
          <ac:spMkLst>
            <pc:docMk/>
            <pc:sldMk cId="712107199" sldId="261"/>
            <ac:spMk id="36" creationId="{B237C24C-632F-C325-D6F5-E25C64ED4BBB}"/>
          </ac:spMkLst>
        </pc:spChg>
      </pc:sldChg>
      <pc:sldChg chg="addSp delSp modSp add mod delAnim modAnim">
        <pc:chgData name="Anna Wolff" userId="79c74ac6-82ed-4228-82cd-73a27833e725" providerId="ADAL" clId="{E044DDE7-736C-7849-A0F9-DF8452376B61}" dt="2025-03-11T18:29:34.366" v="2065" actId="1076"/>
        <pc:sldMkLst>
          <pc:docMk/>
          <pc:sldMk cId="1999695159" sldId="262"/>
        </pc:sldMkLst>
        <pc:spChg chg="mod">
          <ac:chgData name="Anna Wolff" userId="79c74ac6-82ed-4228-82cd-73a27833e725" providerId="ADAL" clId="{E044DDE7-736C-7849-A0F9-DF8452376B61}" dt="2025-03-11T18:29:34.366" v="2065" actId="1076"/>
          <ac:spMkLst>
            <pc:docMk/>
            <pc:sldMk cId="1999695159" sldId="262"/>
            <ac:spMk id="17" creationId="{DB18898F-372C-A31F-5893-C5A073598498}"/>
          </ac:spMkLst>
        </pc:spChg>
        <pc:spChg chg="mod">
          <ac:chgData name="Anna Wolff" userId="79c74ac6-82ed-4228-82cd-73a27833e725" providerId="ADAL" clId="{E044DDE7-736C-7849-A0F9-DF8452376B61}" dt="2025-03-11T17:56:01.725" v="1040" actId="1076"/>
          <ac:spMkLst>
            <pc:docMk/>
            <pc:sldMk cId="1999695159" sldId="262"/>
            <ac:spMk id="18" creationId="{06BC010D-3CE3-E235-2559-323D2548C01E}"/>
          </ac:spMkLst>
        </pc:spChg>
        <pc:spChg chg="add mod">
          <ac:chgData name="Anna Wolff" userId="79c74ac6-82ed-4228-82cd-73a27833e725" providerId="ADAL" clId="{E044DDE7-736C-7849-A0F9-DF8452376B61}" dt="2025-03-11T17:56:04.909" v="1041" actId="1076"/>
          <ac:spMkLst>
            <pc:docMk/>
            <pc:sldMk cId="1999695159" sldId="262"/>
            <ac:spMk id="22" creationId="{DD89E1E7-D290-5816-3BF1-F56268535830}"/>
          </ac:spMkLst>
        </pc:spChg>
      </pc:sldChg>
      <pc:sldChg chg="addSp delSp modSp add mod delAnim modAnim">
        <pc:chgData name="Anna Wolff" userId="79c74ac6-82ed-4228-82cd-73a27833e725" providerId="ADAL" clId="{E044DDE7-736C-7849-A0F9-DF8452376B61}" dt="2025-03-11T18:31:37.171" v="2084"/>
        <pc:sldMkLst>
          <pc:docMk/>
          <pc:sldMk cId="3643665470" sldId="263"/>
        </pc:sldMkLst>
        <pc:spChg chg="add mod">
          <ac:chgData name="Anna Wolff" userId="79c74ac6-82ed-4228-82cd-73a27833e725" providerId="ADAL" clId="{E044DDE7-736C-7849-A0F9-DF8452376B61}" dt="2025-03-11T18:02:57.117" v="1465" actId="20577"/>
          <ac:spMkLst>
            <pc:docMk/>
            <pc:sldMk cId="3643665470" sldId="263"/>
            <ac:spMk id="15" creationId="{BA0D7125-3775-F185-9538-530F48E134CF}"/>
          </ac:spMkLst>
        </pc:spChg>
        <pc:spChg chg="add mod">
          <ac:chgData name="Anna Wolff" userId="79c74ac6-82ed-4228-82cd-73a27833e725" providerId="ADAL" clId="{E044DDE7-736C-7849-A0F9-DF8452376B61}" dt="2025-03-11T18:06:13.013" v="1569" actId="1076"/>
          <ac:spMkLst>
            <pc:docMk/>
            <pc:sldMk cId="3643665470" sldId="263"/>
            <ac:spMk id="16" creationId="{FCDDCD0F-91C0-1184-6C96-E7F33BD8857C}"/>
          </ac:spMkLst>
        </pc:spChg>
        <pc:spChg chg="mod">
          <ac:chgData name="Anna Wolff" userId="79c74ac6-82ed-4228-82cd-73a27833e725" providerId="ADAL" clId="{E044DDE7-736C-7849-A0F9-DF8452376B61}" dt="2025-03-11T18:29:54.732" v="2069" actId="1076"/>
          <ac:spMkLst>
            <pc:docMk/>
            <pc:sldMk cId="3643665470" sldId="263"/>
            <ac:spMk id="17" creationId="{517ADE2A-5286-5D3E-424A-18D631B0DE59}"/>
          </ac:spMkLst>
        </pc:spChg>
        <pc:spChg chg="add mod">
          <ac:chgData name="Anna Wolff" userId="79c74ac6-82ed-4228-82cd-73a27833e725" providerId="ADAL" clId="{E044DDE7-736C-7849-A0F9-DF8452376B61}" dt="2025-03-11T18:07:33.524" v="1571" actId="208"/>
          <ac:spMkLst>
            <pc:docMk/>
            <pc:sldMk cId="3643665470" sldId="263"/>
            <ac:spMk id="19" creationId="{19C3FF79-6834-C22F-6CCD-31822AA14128}"/>
          </ac:spMkLst>
        </pc:spChg>
        <pc:spChg chg="mod">
          <ac:chgData name="Anna Wolff" userId="79c74ac6-82ed-4228-82cd-73a27833e725" providerId="ADAL" clId="{E044DDE7-736C-7849-A0F9-DF8452376B61}" dt="2025-03-11T18:00:12.006" v="1046" actId="1076"/>
          <ac:spMkLst>
            <pc:docMk/>
            <pc:sldMk cId="3643665470" sldId="263"/>
            <ac:spMk id="21" creationId="{286C6805-89A8-DD30-A9E6-CD469D8BA703}"/>
          </ac:spMkLst>
        </pc:spChg>
      </pc:sldChg>
    </pc:docChg>
  </pc:docChgLst>
  <pc:docChgLst>
    <pc:chgData name="Johanna Momm" userId="S::jmomm@dpsg.de::8b80e6b4-3abd-477d-8767-7b3cce398b10" providerId="AD" clId="Web-{36E6C3F7-8BD7-A494-A0B3-1B4962B11F31}"/>
    <pc:docChg chg="modSld">
      <pc:chgData name="Johanna Momm" userId="S::jmomm@dpsg.de::8b80e6b4-3abd-477d-8767-7b3cce398b10" providerId="AD" clId="Web-{36E6C3F7-8BD7-A494-A0B3-1B4962B11F31}" dt="2025-05-01T09:14:13.211" v="53" actId="14100"/>
      <pc:docMkLst>
        <pc:docMk/>
      </pc:docMkLst>
      <pc:sldChg chg="modSp">
        <pc:chgData name="Johanna Momm" userId="S::jmomm@dpsg.de::8b80e6b4-3abd-477d-8767-7b3cce398b10" providerId="AD" clId="Web-{36E6C3F7-8BD7-A494-A0B3-1B4962B11F31}" dt="2025-05-01T09:14:13.211" v="53" actId="14100"/>
        <pc:sldMkLst>
          <pc:docMk/>
          <pc:sldMk cId="2004747030" sldId="259"/>
        </pc:sldMkLst>
        <pc:spChg chg="mod">
          <ac:chgData name="Johanna Momm" userId="S::jmomm@dpsg.de::8b80e6b4-3abd-477d-8767-7b3cce398b10" providerId="AD" clId="Web-{36E6C3F7-8BD7-A494-A0B3-1B4962B11F31}" dt="2025-05-01T09:14:13.211" v="53" actId="14100"/>
          <ac:spMkLst>
            <pc:docMk/>
            <pc:sldMk cId="2004747030" sldId="259"/>
            <ac:spMk id="22" creationId="{429C504D-E31C-FD19-46B1-7E82D0ADD427}"/>
          </ac:spMkLst>
        </pc:spChg>
      </pc:sldChg>
      <pc:sldChg chg="modSp">
        <pc:chgData name="Johanna Momm" userId="S::jmomm@dpsg.de::8b80e6b4-3abd-477d-8767-7b3cce398b10" providerId="AD" clId="Web-{36E6C3F7-8BD7-A494-A0B3-1B4962B11F31}" dt="2025-05-01T09:12:27.876" v="15" actId="20577"/>
        <pc:sldMkLst>
          <pc:docMk/>
          <pc:sldMk cId="1999695159" sldId="262"/>
        </pc:sldMkLst>
        <pc:spChg chg="mod">
          <ac:chgData name="Johanna Momm" userId="S::jmomm@dpsg.de::8b80e6b4-3abd-477d-8767-7b3cce398b10" providerId="AD" clId="Web-{36E6C3F7-8BD7-A494-A0B3-1B4962B11F31}" dt="2025-05-01T09:12:17.125" v="4" actId="20577"/>
          <ac:spMkLst>
            <pc:docMk/>
            <pc:sldMk cId="1999695159" sldId="262"/>
            <ac:spMk id="18" creationId="{06BC010D-3CE3-E235-2559-323D2548C01E}"/>
          </ac:spMkLst>
        </pc:spChg>
        <pc:spChg chg="mod">
          <ac:chgData name="Johanna Momm" userId="S::jmomm@dpsg.de::8b80e6b4-3abd-477d-8767-7b3cce398b10" providerId="AD" clId="Web-{36E6C3F7-8BD7-A494-A0B3-1B4962B11F31}" dt="2025-05-01T09:12:27.876" v="15" actId="20577"/>
          <ac:spMkLst>
            <pc:docMk/>
            <pc:sldMk cId="1999695159" sldId="262"/>
            <ac:spMk id="22" creationId="{DD89E1E7-D290-5816-3BF1-F56268535830}"/>
          </ac:spMkLst>
        </pc:spChg>
      </pc:sldChg>
      <pc:sldChg chg="modSp">
        <pc:chgData name="Johanna Momm" userId="S::jmomm@dpsg.de::8b80e6b4-3abd-477d-8767-7b3cce398b10" providerId="AD" clId="Web-{36E6C3F7-8BD7-A494-A0B3-1B4962B11F31}" dt="2025-05-01T09:13:37.412" v="30" actId="20577"/>
        <pc:sldMkLst>
          <pc:docMk/>
          <pc:sldMk cId="3643665470" sldId="263"/>
        </pc:sldMkLst>
        <pc:spChg chg="mod">
          <ac:chgData name="Johanna Momm" userId="S::jmomm@dpsg.de::8b80e6b4-3abd-477d-8767-7b3cce398b10" providerId="AD" clId="Web-{36E6C3F7-8BD7-A494-A0B3-1B4962B11F31}" dt="2025-05-01T09:13:37.412" v="30" actId="20577"/>
          <ac:spMkLst>
            <pc:docMk/>
            <pc:sldMk cId="3643665470" sldId="263"/>
            <ac:spMk id="15" creationId="{BA0D7125-3775-F185-9538-530F48E134CF}"/>
          </ac:spMkLst>
        </pc:spChg>
      </pc:sldChg>
    </pc:docChg>
  </pc:docChgLst>
  <pc:docChgLst>
    <pc:chgData name="Anna Wolff" userId="79c74ac6-82ed-4228-82cd-73a27833e725" providerId="ADAL" clId="{4B32E154-D306-F841-B618-8814D7CE165A}"/>
    <pc:docChg chg="modSld">
      <pc:chgData name="Anna Wolff" userId="79c74ac6-82ed-4228-82cd-73a27833e725" providerId="ADAL" clId="{4B32E154-D306-F841-B618-8814D7CE165A}" dt="2025-02-28T18:59:26.881" v="63" actId="14100"/>
      <pc:docMkLst>
        <pc:docMk/>
      </pc:docMkLst>
      <pc:sldChg chg="modSp">
        <pc:chgData name="Anna Wolff" userId="79c74ac6-82ed-4228-82cd-73a27833e725" providerId="ADAL" clId="{4B32E154-D306-F841-B618-8814D7CE165A}" dt="2025-02-28T18:58:42.532" v="58" actId="20577"/>
        <pc:sldMkLst>
          <pc:docMk/>
          <pc:sldMk cId="3261270770" sldId="258"/>
        </pc:sldMkLst>
        <pc:spChg chg="mod">
          <ac:chgData name="Anna Wolff" userId="79c74ac6-82ed-4228-82cd-73a27833e725" providerId="ADAL" clId="{4B32E154-D306-F841-B618-8814D7CE165A}" dt="2025-02-28T18:58:42.532" v="58" actId="20577"/>
          <ac:spMkLst>
            <pc:docMk/>
            <pc:sldMk cId="3261270770" sldId="258"/>
            <ac:spMk id="15" creationId="{3798695D-0773-B7A8-78D0-4A6A79F09DA2}"/>
          </ac:spMkLst>
        </pc:spChg>
      </pc:sldChg>
      <pc:sldChg chg="modSp">
        <pc:chgData name="Anna Wolff" userId="79c74ac6-82ed-4228-82cd-73a27833e725" providerId="ADAL" clId="{4B32E154-D306-F841-B618-8814D7CE165A}" dt="2025-02-28T18:59:26.881" v="63" actId="14100"/>
        <pc:sldMkLst>
          <pc:docMk/>
          <pc:sldMk cId="2004747030" sldId="259"/>
        </pc:sldMkLst>
        <pc:picChg chg="mod modCrop">
          <ac:chgData name="Anna Wolff" userId="79c74ac6-82ed-4228-82cd-73a27833e725" providerId="ADAL" clId="{4B32E154-D306-F841-B618-8814D7CE165A}" dt="2025-02-28T18:59:17.023" v="62" actId="1076"/>
          <ac:picMkLst>
            <pc:docMk/>
            <pc:sldMk cId="2004747030" sldId="259"/>
            <ac:picMk id="20" creationId="{8045361A-DA25-E02C-17E6-7BB9CD8AC457}"/>
          </ac:picMkLst>
        </pc:picChg>
        <pc:picChg chg="mod">
          <ac:chgData name="Anna Wolff" userId="79c74ac6-82ed-4228-82cd-73a27833e725" providerId="ADAL" clId="{4B32E154-D306-F841-B618-8814D7CE165A}" dt="2025-02-28T18:59:26.881" v="63" actId="14100"/>
          <ac:picMkLst>
            <pc:docMk/>
            <pc:sldMk cId="2004747030" sldId="259"/>
            <ac:picMk id="21" creationId="{0C477717-47D5-4CC8-1BE9-F062B3BD1A8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4CFC2-7C48-DC4E-AA48-1F6F701C4C6D}" type="datetimeFigureOut">
              <a:rPr lang="de-DE" smtClean="0"/>
              <a:t>01.05.2025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61DC4-D5C5-384E-AF7D-C2681DBD352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76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61DC4-D5C5-384E-AF7D-C2681DBD3521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73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5306" y="2130428"/>
            <a:ext cx="19553465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0612" y="3886200"/>
            <a:ext cx="161028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50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300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450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601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751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901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051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202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677955" y="274641"/>
            <a:ext cx="5175917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204" y="274641"/>
            <a:ext cx="151443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163" y="4406903"/>
            <a:ext cx="19553465" cy="1362075"/>
          </a:xfrm>
        </p:spPr>
        <p:txBody>
          <a:bodyPr anchor="t"/>
          <a:lstStyle>
            <a:lvl1pPr algn="l">
              <a:defRPr sz="1006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7163" y="2906714"/>
            <a:ext cx="19553465" cy="1500187"/>
          </a:xfrm>
        </p:spPr>
        <p:txBody>
          <a:bodyPr anchor="b"/>
          <a:lstStyle>
            <a:lvl1pPr marL="0" indent="0">
              <a:buNone/>
              <a:defRPr sz="5032">
                <a:solidFill>
                  <a:schemeClr val="tx1">
                    <a:tint val="75000"/>
                  </a:schemeClr>
                </a:solidFill>
              </a:defRPr>
            </a:lvl1pPr>
            <a:lvl2pPr marL="1150259" indent="0">
              <a:buNone/>
              <a:defRPr sz="4528">
                <a:solidFill>
                  <a:schemeClr val="tx1">
                    <a:tint val="75000"/>
                  </a:schemeClr>
                </a:solidFill>
              </a:defRPr>
            </a:lvl2pPr>
            <a:lvl3pPr marL="2300518" indent="0">
              <a:buNone/>
              <a:defRPr sz="4025">
                <a:solidFill>
                  <a:schemeClr val="tx1">
                    <a:tint val="75000"/>
                  </a:schemeClr>
                </a:solidFill>
              </a:defRPr>
            </a:lvl3pPr>
            <a:lvl4pPr marL="3450777" indent="0">
              <a:buNone/>
              <a:defRPr sz="3522">
                <a:solidFill>
                  <a:schemeClr val="tx1">
                    <a:tint val="75000"/>
                  </a:schemeClr>
                </a:solidFill>
              </a:defRPr>
            </a:lvl4pPr>
            <a:lvl5pPr marL="4601036" indent="0">
              <a:buNone/>
              <a:defRPr sz="3522">
                <a:solidFill>
                  <a:schemeClr val="tx1">
                    <a:tint val="75000"/>
                  </a:schemeClr>
                </a:solidFill>
              </a:defRPr>
            </a:lvl5pPr>
            <a:lvl6pPr marL="5751295" indent="0">
              <a:buNone/>
              <a:defRPr sz="3522">
                <a:solidFill>
                  <a:schemeClr val="tx1">
                    <a:tint val="75000"/>
                  </a:schemeClr>
                </a:solidFill>
              </a:defRPr>
            </a:lvl6pPr>
            <a:lvl7pPr marL="6901554" indent="0">
              <a:buNone/>
              <a:defRPr sz="3522">
                <a:solidFill>
                  <a:schemeClr val="tx1">
                    <a:tint val="75000"/>
                  </a:schemeClr>
                </a:solidFill>
              </a:defRPr>
            </a:lvl7pPr>
            <a:lvl8pPr marL="8051810" indent="0">
              <a:buNone/>
              <a:defRPr sz="3522">
                <a:solidFill>
                  <a:schemeClr val="tx1">
                    <a:tint val="75000"/>
                  </a:schemeClr>
                </a:solidFill>
              </a:defRPr>
            </a:lvl8pPr>
            <a:lvl9pPr marL="9202072" indent="0">
              <a:buNone/>
              <a:defRPr sz="35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0204" y="1600203"/>
            <a:ext cx="10160134" cy="4525963"/>
          </a:xfrm>
        </p:spPr>
        <p:txBody>
          <a:bodyPr/>
          <a:lstStyle>
            <a:lvl1pPr>
              <a:defRPr sz="7044"/>
            </a:lvl1pPr>
            <a:lvl2pPr>
              <a:defRPr sz="6038"/>
            </a:lvl2pPr>
            <a:lvl3pPr>
              <a:defRPr sz="5032"/>
            </a:lvl3pPr>
            <a:lvl4pPr>
              <a:defRPr sz="4528"/>
            </a:lvl4pPr>
            <a:lvl5pPr>
              <a:defRPr sz="4528"/>
            </a:lvl5pPr>
            <a:lvl6pPr>
              <a:defRPr sz="4528"/>
            </a:lvl6pPr>
            <a:lvl7pPr>
              <a:defRPr sz="4528"/>
            </a:lvl7pPr>
            <a:lvl8pPr>
              <a:defRPr sz="4528"/>
            </a:lvl8pPr>
            <a:lvl9pPr>
              <a:defRPr sz="452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93739" y="1600203"/>
            <a:ext cx="10160134" cy="4525963"/>
          </a:xfrm>
        </p:spPr>
        <p:txBody>
          <a:bodyPr/>
          <a:lstStyle>
            <a:lvl1pPr>
              <a:defRPr sz="7044"/>
            </a:lvl1pPr>
            <a:lvl2pPr>
              <a:defRPr sz="6038"/>
            </a:lvl2pPr>
            <a:lvl3pPr>
              <a:defRPr sz="5032"/>
            </a:lvl3pPr>
            <a:lvl4pPr>
              <a:defRPr sz="4528"/>
            </a:lvl4pPr>
            <a:lvl5pPr>
              <a:defRPr sz="4528"/>
            </a:lvl5pPr>
            <a:lvl6pPr>
              <a:defRPr sz="4528"/>
            </a:lvl6pPr>
            <a:lvl7pPr>
              <a:defRPr sz="4528"/>
            </a:lvl7pPr>
            <a:lvl8pPr>
              <a:defRPr sz="4528"/>
            </a:lvl8pPr>
            <a:lvl9pPr>
              <a:defRPr sz="452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0204" y="1535113"/>
            <a:ext cx="10164129" cy="639762"/>
          </a:xfrm>
        </p:spPr>
        <p:txBody>
          <a:bodyPr anchor="b"/>
          <a:lstStyle>
            <a:lvl1pPr marL="0" indent="0">
              <a:buNone/>
              <a:defRPr sz="6038" b="1"/>
            </a:lvl1pPr>
            <a:lvl2pPr marL="1150259" indent="0">
              <a:buNone/>
              <a:defRPr sz="5032" b="1"/>
            </a:lvl2pPr>
            <a:lvl3pPr marL="2300518" indent="0">
              <a:buNone/>
              <a:defRPr sz="4528" b="1"/>
            </a:lvl3pPr>
            <a:lvl4pPr marL="3450777" indent="0">
              <a:buNone/>
              <a:defRPr sz="4025" b="1"/>
            </a:lvl4pPr>
            <a:lvl5pPr marL="4601036" indent="0">
              <a:buNone/>
              <a:defRPr sz="4025" b="1"/>
            </a:lvl5pPr>
            <a:lvl6pPr marL="5751295" indent="0">
              <a:buNone/>
              <a:defRPr sz="4025" b="1"/>
            </a:lvl6pPr>
            <a:lvl7pPr marL="6901554" indent="0">
              <a:buNone/>
              <a:defRPr sz="4025" b="1"/>
            </a:lvl7pPr>
            <a:lvl8pPr marL="8051810" indent="0">
              <a:buNone/>
              <a:defRPr sz="4025" b="1"/>
            </a:lvl8pPr>
            <a:lvl9pPr marL="9202072" indent="0">
              <a:buNone/>
              <a:defRPr sz="40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0204" y="2174875"/>
            <a:ext cx="10164129" cy="3951288"/>
          </a:xfrm>
        </p:spPr>
        <p:txBody>
          <a:bodyPr/>
          <a:lstStyle>
            <a:lvl1pPr>
              <a:defRPr sz="6038"/>
            </a:lvl1pPr>
            <a:lvl2pPr>
              <a:defRPr sz="5032"/>
            </a:lvl2pPr>
            <a:lvl3pPr>
              <a:defRPr sz="4528"/>
            </a:lvl3pPr>
            <a:lvl4pPr>
              <a:defRPr sz="4025"/>
            </a:lvl4pPr>
            <a:lvl5pPr>
              <a:defRPr sz="4025"/>
            </a:lvl5pPr>
            <a:lvl6pPr>
              <a:defRPr sz="4025"/>
            </a:lvl6pPr>
            <a:lvl7pPr>
              <a:defRPr sz="4025"/>
            </a:lvl7pPr>
            <a:lvl8pPr>
              <a:defRPr sz="4025"/>
            </a:lvl8pPr>
            <a:lvl9pPr>
              <a:defRPr sz="4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685755" y="1535113"/>
            <a:ext cx="10168121" cy="639762"/>
          </a:xfrm>
        </p:spPr>
        <p:txBody>
          <a:bodyPr anchor="b"/>
          <a:lstStyle>
            <a:lvl1pPr marL="0" indent="0">
              <a:buNone/>
              <a:defRPr sz="6038" b="1"/>
            </a:lvl1pPr>
            <a:lvl2pPr marL="1150259" indent="0">
              <a:buNone/>
              <a:defRPr sz="5032" b="1"/>
            </a:lvl2pPr>
            <a:lvl3pPr marL="2300518" indent="0">
              <a:buNone/>
              <a:defRPr sz="4528" b="1"/>
            </a:lvl3pPr>
            <a:lvl4pPr marL="3450777" indent="0">
              <a:buNone/>
              <a:defRPr sz="4025" b="1"/>
            </a:lvl4pPr>
            <a:lvl5pPr marL="4601036" indent="0">
              <a:buNone/>
              <a:defRPr sz="4025" b="1"/>
            </a:lvl5pPr>
            <a:lvl6pPr marL="5751295" indent="0">
              <a:buNone/>
              <a:defRPr sz="4025" b="1"/>
            </a:lvl6pPr>
            <a:lvl7pPr marL="6901554" indent="0">
              <a:buNone/>
              <a:defRPr sz="4025" b="1"/>
            </a:lvl7pPr>
            <a:lvl8pPr marL="8051810" indent="0">
              <a:buNone/>
              <a:defRPr sz="4025" b="1"/>
            </a:lvl8pPr>
            <a:lvl9pPr marL="9202072" indent="0">
              <a:buNone/>
              <a:defRPr sz="40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685755" y="2174875"/>
            <a:ext cx="10168121" cy="3951288"/>
          </a:xfrm>
        </p:spPr>
        <p:txBody>
          <a:bodyPr/>
          <a:lstStyle>
            <a:lvl1pPr>
              <a:defRPr sz="6038"/>
            </a:lvl1pPr>
            <a:lvl2pPr>
              <a:defRPr sz="5032"/>
            </a:lvl2pPr>
            <a:lvl3pPr>
              <a:defRPr sz="4528"/>
            </a:lvl3pPr>
            <a:lvl4pPr>
              <a:defRPr sz="4025"/>
            </a:lvl4pPr>
            <a:lvl5pPr>
              <a:defRPr sz="4025"/>
            </a:lvl5pPr>
            <a:lvl6pPr>
              <a:defRPr sz="4025"/>
            </a:lvl6pPr>
            <a:lvl7pPr>
              <a:defRPr sz="4025"/>
            </a:lvl7pPr>
            <a:lvl8pPr>
              <a:defRPr sz="4025"/>
            </a:lvl8pPr>
            <a:lvl9pPr>
              <a:defRPr sz="4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207" y="273050"/>
            <a:ext cx="7568183" cy="1162050"/>
          </a:xfrm>
        </p:spPr>
        <p:txBody>
          <a:bodyPr anchor="b"/>
          <a:lstStyle>
            <a:lvl1pPr algn="l">
              <a:defRPr sz="503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3955" y="273053"/>
            <a:ext cx="12859918" cy="5853113"/>
          </a:xfrm>
        </p:spPr>
        <p:txBody>
          <a:bodyPr/>
          <a:lstStyle>
            <a:lvl1pPr>
              <a:defRPr sz="8051"/>
            </a:lvl1pPr>
            <a:lvl2pPr>
              <a:defRPr sz="7044"/>
            </a:lvl2pPr>
            <a:lvl3pPr>
              <a:defRPr sz="6038"/>
            </a:lvl3pPr>
            <a:lvl4pPr>
              <a:defRPr sz="5032"/>
            </a:lvl4pPr>
            <a:lvl5pPr>
              <a:defRPr sz="5032"/>
            </a:lvl5pPr>
            <a:lvl6pPr>
              <a:defRPr sz="5032"/>
            </a:lvl6pPr>
            <a:lvl7pPr>
              <a:defRPr sz="5032"/>
            </a:lvl7pPr>
            <a:lvl8pPr>
              <a:defRPr sz="5032"/>
            </a:lvl8pPr>
            <a:lvl9pPr>
              <a:defRPr sz="50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0207" y="1435103"/>
            <a:ext cx="7568183" cy="4691063"/>
          </a:xfrm>
        </p:spPr>
        <p:txBody>
          <a:bodyPr/>
          <a:lstStyle>
            <a:lvl1pPr marL="0" indent="0">
              <a:buNone/>
              <a:defRPr sz="3522"/>
            </a:lvl1pPr>
            <a:lvl2pPr marL="1150259" indent="0">
              <a:buNone/>
              <a:defRPr sz="3019"/>
            </a:lvl2pPr>
            <a:lvl3pPr marL="2300518" indent="0">
              <a:buNone/>
              <a:defRPr sz="2516"/>
            </a:lvl3pPr>
            <a:lvl4pPr marL="3450777" indent="0">
              <a:buNone/>
              <a:defRPr sz="2264"/>
            </a:lvl4pPr>
            <a:lvl5pPr marL="4601036" indent="0">
              <a:buNone/>
              <a:defRPr sz="2264"/>
            </a:lvl5pPr>
            <a:lvl6pPr marL="5751295" indent="0">
              <a:buNone/>
              <a:defRPr sz="2264"/>
            </a:lvl6pPr>
            <a:lvl7pPr marL="6901554" indent="0">
              <a:buNone/>
              <a:defRPr sz="2264"/>
            </a:lvl7pPr>
            <a:lvl8pPr marL="8051810" indent="0">
              <a:buNone/>
              <a:defRPr sz="2264"/>
            </a:lvl8pPr>
            <a:lvl9pPr marL="9202072" indent="0">
              <a:buNone/>
              <a:defRPr sz="226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960" y="4800600"/>
            <a:ext cx="13802446" cy="566738"/>
          </a:xfrm>
        </p:spPr>
        <p:txBody>
          <a:bodyPr anchor="b"/>
          <a:lstStyle>
            <a:lvl1pPr algn="l">
              <a:defRPr sz="503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08960" y="612775"/>
            <a:ext cx="13802446" cy="4114800"/>
          </a:xfrm>
        </p:spPr>
        <p:txBody>
          <a:bodyPr/>
          <a:lstStyle>
            <a:lvl1pPr marL="0" indent="0">
              <a:buNone/>
              <a:defRPr sz="8051"/>
            </a:lvl1pPr>
            <a:lvl2pPr marL="1150259" indent="0">
              <a:buNone/>
              <a:defRPr sz="7044"/>
            </a:lvl2pPr>
            <a:lvl3pPr marL="2300518" indent="0">
              <a:buNone/>
              <a:defRPr sz="6038"/>
            </a:lvl3pPr>
            <a:lvl4pPr marL="3450777" indent="0">
              <a:buNone/>
              <a:defRPr sz="5032"/>
            </a:lvl4pPr>
            <a:lvl5pPr marL="4601036" indent="0">
              <a:buNone/>
              <a:defRPr sz="5032"/>
            </a:lvl5pPr>
            <a:lvl6pPr marL="5751295" indent="0">
              <a:buNone/>
              <a:defRPr sz="5032"/>
            </a:lvl6pPr>
            <a:lvl7pPr marL="6901554" indent="0">
              <a:buNone/>
              <a:defRPr sz="5032"/>
            </a:lvl7pPr>
            <a:lvl8pPr marL="8051810" indent="0">
              <a:buNone/>
              <a:defRPr sz="5032"/>
            </a:lvl8pPr>
            <a:lvl9pPr marL="9202072" indent="0">
              <a:buNone/>
              <a:defRPr sz="503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8960" y="5367338"/>
            <a:ext cx="13802446" cy="804862"/>
          </a:xfrm>
        </p:spPr>
        <p:txBody>
          <a:bodyPr/>
          <a:lstStyle>
            <a:lvl1pPr marL="0" indent="0">
              <a:buNone/>
              <a:defRPr sz="3522"/>
            </a:lvl1pPr>
            <a:lvl2pPr marL="1150259" indent="0">
              <a:buNone/>
              <a:defRPr sz="3019"/>
            </a:lvl2pPr>
            <a:lvl3pPr marL="2300518" indent="0">
              <a:buNone/>
              <a:defRPr sz="2516"/>
            </a:lvl3pPr>
            <a:lvl4pPr marL="3450777" indent="0">
              <a:buNone/>
              <a:defRPr sz="2264"/>
            </a:lvl4pPr>
            <a:lvl5pPr marL="4601036" indent="0">
              <a:buNone/>
              <a:defRPr sz="2264"/>
            </a:lvl5pPr>
            <a:lvl6pPr marL="5751295" indent="0">
              <a:buNone/>
              <a:defRPr sz="2264"/>
            </a:lvl6pPr>
            <a:lvl7pPr marL="6901554" indent="0">
              <a:buNone/>
              <a:defRPr sz="2264"/>
            </a:lvl7pPr>
            <a:lvl8pPr marL="8051810" indent="0">
              <a:buNone/>
              <a:defRPr sz="2264"/>
            </a:lvl8pPr>
            <a:lvl9pPr marL="9202072" indent="0">
              <a:buNone/>
              <a:defRPr sz="226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0204" y="274638"/>
            <a:ext cx="207036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0204" y="1600203"/>
            <a:ext cx="2070366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0204" y="6356353"/>
            <a:ext cx="53676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59726" y="6356353"/>
            <a:ext cx="72846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486255" y="6356353"/>
            <a:ext cx="53676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00518" rtl="0" eaLnBrk="1" latinLnBrk="0" hangingPunct="1">
        <a:spcBef>
          <a:spcPct val="0"/>
        </a:spcBef>
        <a:buNone/>
        <a:defRPr sz="110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62695" indent="-862695" algn="l" defTabSz="2300518" rtl="0" eaLnBrk="1" latinLnBrk="0" hangingPunct="1">
        <a:spcBef>
          <a:spcPct val="20000"/>
        </a:spcBef>
        <a:buFont typeface="Arial" pitchFamily="34" charset="0"/>
        <a:buChar char="•"/>
        <a:defRPr sz="8051" kern="1200">
          <a:solidFill>
            <a:schemeClr val="tx1"/>
          </a:solidFill>
          <a:latin typeface="+mn-lt"/>
          <a:ea typeface="+mn-ea"/>
          <a:cs typeface="+mn-cs"/>
        </a:defRPr>
      </a:lvl1pPr>
      <a:lvl2pPr marL="1869171" indent="-718912" algn="l" defTabSz="2300518" rtl="0" eaLnBrk="1" latinLnBrk="0" hangingPunct="1">
        <a:spcBef>
          <a:spcPct val="20000"/>
        </a:spcBef>
        <a:buFont typeface="Arial" pitchFamily="34" charset="0"/>
        <a:buChar char="–"/>
        <a:defRPr sz="7044" kern="1200">
          <a:solidFill>
            <a:schemeClr val="tx1"/>
          </a:solidFill>
          <a:latin typeface="+mn-lt"/>
          <a:ea typeface="+mn-ea"/>
          <a:cs typeface="+mn-cs"/>
        </a:defRPr>
      </a:lvl2pPr>
      <a:lvl3pPr marL="2875647" indent="-575129" algn="l" defTabSz="2300518" rtl="0" eaLnBrk="1" latinLnBrk="0" hangingPunct="1">
        <a:spcBef>
          <a:spcPct val="20000"/>
        </a:spcBef>
        <a:buFont typeface="Arial" pitchFamily="34" charset="0"/>
        <a:buChar char="•"/>
        <a:defRPr sz="6038" kern="1200">
          <a:solidFill>
            <a:schemeClr val="tx1"/>
          </a:solidFill>
          <a:latin typeface="+mn-lt"/>
          <a:ea typeface="+mn-ea"/>
          <a:cs typeface="+mn-cs"/>
        </a:defRPr>
      </a:lvl3pPr>
      <a:lvl4pPr marL="4025906" indent="-575129" algn="l" defTabSz="2300518" rtl="0" eaLnBrk="1" latinLnBrk="0" hangingPunct="1">
        <a:spcBef>
          <a:spcPct val="20000"/>
        </a:spcBef>
        <a:buFont typeface="Arial" pitchFamily="34" charset="0"/>
        <a:buChar char="–"/>
        <a:defRPr sz="5032" kern="1200">
          <a:solidFill>
            <a:schemeClr val="tx1"/>
          </a:solidFill>
          <a:latin typeface="+mn-lt"/>
          <a:ea typeface="+mn-ea"/>
          <a:cs typeface="+mn-cs"/>
        </a:defRPr>
      </a:lvl4pPr>
      <a:lvl5pPr marL="5176165" indent="-575129" algn="l" defTabSz="2300518" rtl="0" eaLnBrk="1" latinLnBrk="0" hangingPunct="1">
        <a:spcBef>
          <a:spcPct val="20000"/>
        </a:spcBef>
        <a:buFont typeface="Arial" pitchFamily="34" charset="0"/>
        <a:buChar char="»"/>
        <a:defRPr sz="5032" kern="1200">
          <a:solidFill>
            <a:schemeClr val="tx1"/>
          </a:solidFill>
          <a:latin typeface="+mn-lt"/>
          <a:ea typeface="+mn-ea"/>
          <a:cs typeface="+mn-cs"/>
        </a:defRPr>
      </a:lvl5pPr>
      <a:lvl6pPr marL="6326424" indent="-575129" algn="l" defTabSz="2300518" rtl="0" eaLnBrk="1" latinLnBrk="0" hangingPunct="1">
        <a:spcBef>
          <a:spcPct val="20000"/>
        </a:spcBef>
        <a:buFont typeface="Arial" pitchFamily="34" charset="0"/>
        <a:buChar char="•"/>
        <a:defRPr sz="5032" kern="1200">
          <a:solidFill>
            <a:schemeClr val="tx1"/>
          </a:solidFill>
          <a:latin typeface="+mn-lt"/>
          <a:ea typeface="+mn-ea"/>
          <a:cs typeface="+mn-cs"/>
        </a:defRPr>
      </a:lvl6pPr>
      <a:lvl7pPr marL="7476681" indent="-575129" algn="l" defTabSz="2300518" rtl="0" eaLnBrk="1" latinLnBrk="0" hangingPunct="1">
        <a:spcBef>
          <a:spcPct val="20000"/>
        </a:spcBef>
        <a:buFont typeface="Arial" pitchFamily="34" charset="0"/>
        <a:buChar char="•"/>
        <a:defRPr sz="5032" kern="1200">
          <a:solidFill>
            <a:schemeClr val="tx1"/>
          </a:solidFill>
          <a:latin typeface="+mn-lt"/>
          <a:ea typeface="+mn-ea"/>
          <a:cs typeface="+mn-cs"/>
        </a:defRPr>
      </a:lvl7pPr>
      <a:lvl8pPr marL="8626942" indent="-575129" algn="l" defTabSz="2300518" rtl="0" eaLnBrk="1" latinLnBrk="0" hangingPunct="1">
        <a:spcBef>
          <a:spcPct val="20000"/>
        </a:spcBef>
        <a:buFont typeface="Arial" pitchFamily="34" charset="0"/>
        <a:buChar char="•"/>
        <a:defRPr sz="5032" kern="1200">
          <a:solidFill>
            <a:schemeClr val="tx1"/>
          </a:solidFill>
          <a:latin typeface="+mn-lt"/>
          <a:ea typeface="+mn-ea"/>
          <a:cs typeface="+mn-cs"/>
        </a:defRPr>
      </a:lvl8pPr>
      <a:lvl9pPr marL="9777201" indent="-575129" algn="l" defTabSz="2300518" rtl="0" eaLnBrk="1" latinLnBrk="0" hangingPunct="1">
        <a:spcBef>
          <a:spcPct val="20000"/>
        </a:spcBef>
        <a:buFont typeface="Arial" pitchFamily="34" charset="0"/>
        <a:buChar char="•"/>
        <a:defRPr sz="50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1pPr>
      <a:lvl2pPr marL="1150259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2pPr>
      <a:lvl3pPr marL="2300518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3pPr>
      <a:lvl4pPr marL="3450777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4pPr>
      <a:lvl5pPr marL="4601036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5pPr>
      <a:lvl6pPr marL="5751295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6pPr>
      <a:lvl7pPr marL="6901554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7pPr>
      <a:lvl8pPr marL="8051810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8pPr>
      <a:lvl9pPr marL="9202072" algn="l" defTabSz="2300518" rtl="0" eaLnBrk="1" latinLnBrk="0" hangingPunct="1">
        <a:defRPr sz="45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sv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sv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4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7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29" Type="http://schemas.microsoft.com/office/2007/relationships/hdphoto" Target="../media/hdphoto1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8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Relationship Id="rId27" Type="http://schemas.openxmlformats.org/officeDocument/2006/relationships/image" Target="../media/image25.svg"/><Relationship Id="rId30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sv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18ECA7EA-106A-5DDD-E004-CF9D4AB2A57A}"/>
              </a:ext>
            </a:extLst>
          </p:cNvPr>
          <p:cNvGrpSpPr/>
          <p:nvPr/>
        </p:nvGrpSpPr>
        <p:grpSpPr>
          <a:xfrm>
            <a:off x="4552156" y="4390065"/>
            <a:ext cx="12146396" cy="1913270"/>
            <a:chOff x="0" y="0"/>
            <a:chExt cx="6437505" cy="1014021"/>
          </a:xfrm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66DF7D7D-B838-4669-DC54-EDFE5622AFD4}"/>
                </a:ext>
              </a:extLst>
            </p:cNvPr>
            <p:cNvSpPr/>
            <p:nvPr/>
          </p:nvSpPr>
          <p:spPr>
            <a:xfrm>
              <a:off x="0" y="0"/>
              <a:ext cx="717398" cy="984423"/>
            </a:xfrm>
            <a:custGeom>
              <a:avLst/>
              <a:gdLst/>
              <a:ahLst/>
              <a:cxnLst/>
              <a:rect l="l" t="t" r="r" b="b"/>
              <a:pathLst>
                <a:path w="717398" h="984423">
                  <a:moveTo>
                    <a:pt x="0" y="0"/>
                  </a:moveTo>
                  <a:lnTo>
                    <a:pt x="717398" y="0"/>
                  </a:lnTo>
                  <a:lnTo>
                    <a:pt x="717398" y="984423"/>
                  </a:lnTo>
                  <a:lnTo>
                    <a:pt x="0" y="984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D2E3AC03-1BBD-8031-5124-01F13A8ABD47}"/>
                </a:ext>
              </a:extLst>
            </p:cNvPr>
            <p:cNvSpPr/>
            <p:nvPr/>
          </p:nvSpPr>
          <p:spPr>
            <a:xfrm>
              <a:off x="800691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6" y="0"/>
                  </a:lnTo>
                  <a:lnTo>
                    <a:pt x="26433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EC9E72DD-00EF-FE9D-4A95-F5763C000018}"/>
                </a:ext>
              </a:extLst>
            </p:cNvPr>
            <p:cNvSpPr/>
            <p:nvPr/>
          </p:nvSpPr>
          <p:spPr>
            <a:xfrm>
              <a:off x="1065027" y="72919"/>
              <a:ext cx="846991" cy="941102"/>
            </a:xfrm>
            <a:custGeom>
              <a:avLst/>
              <a:gdLst/>
              <a:ahLst/>
              <a:cxnLst/>
              <a:rect l="l" t="t" r="r" b="b"/>
              <a:pathLst>
                <a:path w="846991" h="941102">
                  <a:moveTo>
                    <a:pt x="0" y="0"/>
                  </a:moveTo>
                  <a:lnTo>
                    <a:pt x="846991" y="0"/>
                  </a:lnTo>
                  <a:lnTo>
                    <a:pt x="846991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E019A8EF-57A2-E2DA-71F8-91F02A898E50}"/>
                </a:ext>
              </a:extLst>
            </p:cNvPr>
            <p:cNvSpPr/>
            <p:nvPr/>
          </p:nvSpPr>
          <p:spPr>
            <a:xfrm>
              <a:off x="1912018" y="72919"/>
              <a:ext cx="685828" cy="941102"/>
            </a:xfrm>
            <a:custGeom>
              <a:avLst/>
              <a:gdLst/>
              <a:ahLst/>
              <a:cxnLst/>
              <a:rect l="l" t="t" r="r" b="b"/>
              <a:pathLst>
                <a:path w="685828" h="941102">
                  <a:moveTo>
                    <a:pt x="0" y="0"/>
                  </a:moveTo>
                  <a:lnTo>
                    <a:pt x="685828" y="0"/>
                  </a:lnTo>
                  <a:lnTo>
                    <a:pt x="685828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5134F995-DA62-BCF8-550D-799FA68FF339}"/>
                </a:ext>
              </a:extLst>
            </p:cNvPr>
            <p:cNvSpPr/>
            <p:nvPr/>
          </p:nvSpPr>
          <p:spPr>
            <a:xfrm>
              <a:off x="2556743" y="29597"/>
              <a:ext cx="634953" cy="984423"/>
            </a:xfrm>
            <a:custGeom>
              <a:avLst/>
              <a:gdLst/>
              <a:ahLst/>
              <a:cxnLst/>
              <a:rect l="l" t="t" r="r" b="b"/>
              <a:pathLst>
                <a:path w="634953" h="984423">
                  <a:moveTo>
                    <a:pt x="0" y="0"/>
                  </a:moveTo>
                  <a:lnTo>
                    <a:pt x="634953" y="0"/>
                  </a:lnTo>
                  <a:lnTo>
                    <a:pt x="634953" y="984424"/>
                  </a:lnTo>
                  <a:lnTo>
                    <a:pt x="0" y="984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978CBD83-FFC1-17D3-E210-0FAA5377D53D}"/>
                </a:ext>
              </a:extLst>
            </p:cNvPr>
            <p:cNvSpPr/>
            <p:nvPr/>
          </p:nvSpPr>
          <p:spPr>
            <a:xfrm>
              <a:off x="3200279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7" y="0"/>
                  </a:lnTo>
                  <a:lnTo>
                    <a:pt x="264337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EE5AD357-55F4-83BE-0A70-568A9EDE7D85}"/>
                </a:ext>
              </a:extLst>
            </p:cNvPr>
            <p:cNvSpPr/>
            <p:nvPr/>
          </p:nvSpPr>
          <p:spPr>
            <a:xfrm>
              <a:off x="3464616" y="72919"/>
              <a:ext cx="852256" cy="911504"/>
            </a:xfrm>
            <a:custGeom>
              <a:avLst/>
              <a:gdLst/>
              <a:ahLst/>
              <a:cxnLst/>
              <a:rect l="l" t="t" r="r" b="b"/>
              <a:pathLst>
                <a:path w="852256" h="911504">
                  <a:moveTo>
                    <a:pt x="0" y="0"/>
                  </a:moveTo>
                  <a:lnTo>
                    <a:pt x="852256" y="0"/>
                  </a:lnTo>
                  <a:lnTo>
                    <a:pt x="85225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F572DFEB-2FAE-D7EC-05B8-C3D926EB1004}"/>
                </a:ext>
              </a:extLst>
            </p:cNvPr>
            <p:cNvSpPr/>
            <p:nvPr/>
          </p:nvSpPr>
          <p:spPr>
            <a:xfrm>
              <a:off x="4311345" y="144228"/>
              <a:ext cx="683874" cy="869792"/>
            </a:xfrm>
            <a:custGeom>
              <a:avLst/>
              <a:gdLst/>
              <a:ahLst/>
              <a:cxnLst/>
              <a:rect l="l" t="t" r="r" b="b"/>
              <a:pathLst>
                <a:path w="683874" h="869792">
                  <a:moveTo>
                    <a:pt x="0" y="0"/>
                  </a:moveTo>
                  <a:lnTo>
                    <a:pt x="683874" y="0"/>
                  </a:lnTo>
                  <a:lnTo>
                    <a:pt x="68387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967CE41B-1A64-086D-620F-C428192FB066}"/>
                </a:ext>
              </a:extLst>
            </p:cNvPr>
            <p:cNvSpPr/>
            <p:nvPr/>
          </p:nvSpPr>
          <p:spPr>
            <a:xfrm>
              <a:off x="5021660" y="144228"/>
              <a:ext cx="557754" cy="869792"/>
            </a:xfrm>
            <a:custGeom>
              <a:avLst/>
              <a:gdLst/>
              <a:ahLst/>
              <a:cxnLst/>
              <a:rect l="l" t="t" r="r" b="b"/>
              <a:pathLst>
                <a:path w="557754" h="869792">
                  <a:moveTo>
                    <a:pt x="0" y="0"/>
                  </a:moveTo>
                  <a:lnTo>
                    <a:pt x="557754" y="0"/>
                  </a:lnTo>
                  <a:lnTo>
                    <a:pt x="55775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AFE3F67B-8EE7-F7FC-6481-0A2CDA36553D}"/>
                </a:ext>
              </a:extLst>
            </p:cNvPr>
            <p:cNvSpPr/>
            <p:nvPr/>
          </p:nvSpPr>
          <p:spPr>
            <a:xfrm>
              <a:off x="5626174" y="175436"/>
              <a:ext cx="811331" cy="838585"/>
            </a:xfrm>
            <a:custGeom>
              <a:avLst/>
              <a:gdLst/>
              <a:ahLst/>
              <a:cxnLst/>
              <a:rect l="l" t="t" r="r" b="b"/>
              <a:pathLst>
                <a:path w="811331" h="838585">
                  <a:moveTo>
                    <a:pt x="0" y="0"/>
                  </a:moveTo>
                  <a:lnTo>
                    <a:pt x="811331" y="0"/>
                  </a:lnTo>
                  <a:lnTo>
                    <a:pt x="811331" y="838585"/>
                  </a:lnTo>
                  <a:lnTo>
                    <a:pt x="0" y="8385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</p:grpSp>
      <p:sp>
        <p:nvSpPr>
          <p:cNvPr id="13" name="Freeform 2">
            <a:extLst>
              <a:ext uri="{FF2B5EF4-FFF2-40B4-BE49-F238E27FC236}">
                <a16:creationId xmlns:a16="http://schemas.microsoft.com/office/drawing/2014/main" id="{4B3CD8C5-2334-3FB6-6A69-256E14AC45A8}"/>
              </a:ext>
            </a:extLst>
          </p:cNvPr>
          <p:cNvSpPr/>
          <p:nvPr/>
        </p:nvSpPr>
        <p:spPr>
          <a:xfrm rot="20297453">
            <a:off x="2292581" y="3416437"/>
            <a:ext cx="1859539" cy="3804681"/>
          </a:xfrm>
          <a:custGeom>
            <a:avLst/>
            <a:gdLst/>
            <a:ahLst/>
            <a:cxnLst/>
            <a:rect l="l" t="t" r="r" b="b"/>
            <a:pathLst>
              <a:path w="739157" h="1512341">
                <a:moveTo>
                  <a:pt x="0" y="0"/>
                </a:moveTo>
                <a:lnTo>
                  <a:pt x="739156" y="0"/>
                </a:lnTo>
                <a:lnTo>
                  <a:pt x="739156" y="1512341"/>
                </a:lnTo>
                <a:lnTo>
                  <a:pt x="0" y="1512341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BC4D7B30-6876-C6E1-BEAA-B4CFF465EEE1}"/>
              </a:ext>
            </a:extLst>
          </p:cNvPr>
          <p:cNvSpPr/>
          <p:nvPr/>
        </p:nvSpPr>
        <p:spPr>
          <a:xfrm>
            <a:off x="16515556" y="8928100"/>
            <a:ext cx="2494757" cy="1734930"/>
          </a:xfrm>
          <a:custGeom>
            <a:avLst/>
            <a:gdLst/>
            <a:ahLst/>
            <a:cxnLst/>
            <a:rect l="l" t="t" r="r" b="b"/>
            <a:pathLst>
              <a:path w="1859658" h="1311661">
                <a:moveTo>
                  <a:pt x="0" y="0"/>
                </a:moveTo>
                <a:lnTo>
                  <a:pt x="1859658" y="0"/>
                </a:lnTo>
                <a:lnTo>
                  <a:pt x="1859658" y="1311661"/>
                </a:lnTo>
                <a:lnTo>
                  <a:pt x="0" y="1311661"/>
                </a:lnTo>
                <a:lnTo>
                  <a:pt x="0" y="0"/>
                </a:lnTo>
                <a:close/>
              </a:path>
            </a:pathLst>
          </a:custGeom>
          <a:blipFill>
            <a:blip r:embed="rId24"/>
            <a:stretch>
              <a:fillRect b="-6097"/>
            </a:stretch>
          </a:blipFill>
        </p:spPr>
        <p:txBody>
          <a:bodyPr/>
          <a:lstStyle/>
          <a:p>
            <a:endParaRPr lang="de-DE" sz="4528"/>
          </a:p>
        </p:txBody>
      </p:sp>
    </p:spTree>
    <p:extLst>
      <p:ext uri="{BB962C8B-B14F-4D97-AF65-F5344CB8AC3E}">
        <p14:creationId xmlns:p14="http://schemas.microsoft.com/office/powerpoint/2010/main" val="403609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CB2ACE-5021-37CF-2A9C-994C8F7C6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95765CFA-30DA-8290-9CD6-50CE5F86841D}"/>
              </a:ext>
            </a:extLst>
          </p:cNvPr>
          <p:cNvGrpSpPr/>
          <p:nvPr/>
        </p:nvGrpSpPr>
        <p:grpSpPr>
          <a:xfrm>
            <a:off x="6609556" y="927100"/>
            <a:ext cx="5791200" cy="804235"/>
            <a:chOff x="0" y="0"/>
            <a:chExt cx="6437505" cy="1014021"/>
          </a:xfrm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7396A386-D023-52C6-3B7A-493218F639AE}"/>
                </a:ext>
              </a:extLst>
            </p:cNvPr>
            <p:cNvSpPr/>
            <p:nvPr/>
          </p:nvSpPr>
          <p:spPr>
            <a:xfrm>
              <a:off x="0" y="0"/>
              <a:ext cx="717398" cy="984423"/>
            </a:xfrm>
            <a:custGeom>
              <a:avLst/>
              <a:gdLst/>
              <a:ahLst/>
              <a:cxnLst/>
              <a:rect l="l" t="t" r="r" b="b"/>
              <a:pathLst>
                <a:path w="717398" h="984423">
                  <a:moveTo>
                    <a:pt x="0" y="0"/>
                  </a:moveTo>
                  <a:lnTo>
                    <a:pt x="717398" y="0"/>
                  </a:lnTo>
                  <a:lnTo>
                    <a:pt x="717398" y="984423"/>
                  </a:lnTo>
                  <a:lnTo>
                    <a:pt x="0" y="984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4FB4AC94-D4C4-974C-F861-A2A8D23906CA}"/>
                </a:ext>
              </a:extLst>
            </p:cNvPr>
            <p:cNvSpPr/>
            <p:nvPr/>
          </p:nvSpPr>
          <p:spPr>
            <a:xfrm>
              <a:off x="800691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6" y="0"/>
                  </a:lnTo>
                  <a:lnTo>
                    <a:pt x="26433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12AFA03A-CDE2-FD03-3A8F-909322549B3B}"/>
                </a:ext>
              </a:extLst>
            </p:cNvPr>
            <p:cNvSpPr/>
            <p:nvPr/>
          </p:nvSpPr>
          <p:spPr>
            <a:xfrm>
              <a:off x="1065027" y="72919"/>
              <a:ext cx="846991" cy="941102"/>
            </a:xfrm>
            <a:custGeom>
              <a:avLst/>
              <a:gdLst/>
              <a:ahLst/>
              <a:cxnLst/>
              <a:rect l="l" t="t" r="r" b="b"/>
              <a:pathLst>
                <a:path w="846991" h="941102">
                  <a:moveTo>
                    <a:pt x="0" y="0"/>
                  </a:moveTo>
                  <a:lnTo>
                    <a:pt x="846991" y="0"/>
                  </a:lnTo>
                  <a:lnTo>
                    <a:pt x="846991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79A57CD-0CEC-AD6E-6C8F-D3183FF6D0A2}"/>
                </a:ext>
              </a:extLst>
            </p:cNvPr>
            <p:cNvSpPr/>
            <p:nvPr/>
          </p:nvSpPr>
          <p:spPr>
            <a:xfrm>
              <a:off x="1912018" y="72919"/>
              <a:ext cx="685828" cy="941102"/>
            </a:xfrm>
            <a:custGeom>
              <a:avLst/>
              <a:gdLst/>
              <a:ahLst/>
              <a:cxnLst/>
              <a:rect l="l" t="t" r="r" b="b"/>
              <a:pathLst>
                <a:path w="685828" h="941102">
                  <a:moveTo>
                    <a:pt x="0" y="0"/>
                  </a:moveTo>
                  <a:lnTo>
                    <a:pt x="685828" y="0"/>
                  </a:lnTo>
                  <a:lnTo>
                    <a:pt x="685828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622E103C-377B-F546-A5C0-0DB52577B1F3}"/>
                </a:ext>
              </a:extLst>
            </p:cNvPr>
            <p:cNvSpPr/>
            <p:nvPr/>
          </p:nvSpPr>
          <p:spPr>
            <a:xfrm>
              <a:off x="2556743" y="29597"/>
              <a:ext cx="634953" cy="984423"/>
            </a:xfrm>
            <a:custGeom>
              <a:avLst/>
              <a:gdLst/>
              <a:ahLst/>
              <a:cxnLst/>
              <a:rect l="l" t="t" r="r" b="b"/>
              <a:pathLst>
                <a:path w="634953" h="984423">
                  <a:moveTo>
                    <a:pt x="0" y="0"/>
                  </a:moveTo>
                  <a:lnTo>
                    <a:pt x="634953" y="0"/>
                  </a:lnTo>
                  <a:lnTo>
                    <a:pt x="634953" y="984424"/>
                  </a:lnTo>
                  <a:lnTo>
                    <a:pt x="0" y="984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220D2F87-8724-9CC8-07B7-C7A323213B16}"/>
                </a:ext>
              </a:extLst>
            </p:cNvPr>
            <p:cNvSpPr/>
            <p:nvPr/>
          </p:nvSpPr>
          <p:spPr>
            <a:xfrm>
              <a:off x="3200279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7" y="0"/>
                  </a:lnTo>
                  <a:lnTo>
                    <a:pt x="264337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E1750C1C-92AE-0F5F-EAE0-D5A7BF01F2C8}"/>
                </a:ext>
              </a:extLst>
            </p:cNvPr>
            <p:cNvSpPr/>
            <p:nvPr/>
          </p:nvSpPr>
          <p:spPr>
            <a:xfrm>
              <a:off x="3464616" y="72919"/>
              <a:ext cx="852256" cy="911504"/>
            </a:xfrm>
            <a:custGeom>
              <a:avLst/>
              <a:gdLst/>
              <a:ahLst/>
              <a:cxnLst/>
              <a:rect l="l" t="t" r="r" b="b"/>
              <a:pathLst>
                <a:path w="852256" h="911504">
                  <a:moveTo>
                    <a:pt x="0" y="0"/>
                  </a:moveTo>
                  <a:lnTo>
                    <a:pt x="852256" y="0"/>
                  </a:lnTo>
                  <a:lnTo>
                    <a:pt x="85225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AB449674-D552-AA1A-35BD-9DBEBB796ECD}"/>
                </a:ext>
              </a:extLst>
            </p:cNvPr>
            <p:cNvSpPr/>
            <p:nvPr/>
          </p:nvSpPr>
          <p:spPr>
            <a:xfrm>
              <a:off x="4311345" y="144228"/>
              <a:ext cx="683874" cy="869792"/>
            </a:xfrm>
            <a:custGeom>
              <a:avLst/>
              <a:gdLst/>
              <a:ahLst/>
              <a:cxnLst/>
              <a:rect l="l" t="t" r="r" b="b"/>
              <a:pathLst>
                <a:path w="683874" h="869792">
                  <a:moveTo>
                    <a:pt x="0" y="0"/>
                  </a:moveTo>
                  <a:lnTo>
                    <a:pt x="683874" y="0"/>
                  </a:lnTo>
                  <a:lnTo>
                    <a:pt x="68387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81F83CEA-1E05-0E15-AEE4-DF5711AEFDDF}"/>
                </a:ext>
              </a:extLst>
            </p:cNvPr>
            <p:cNvSpPr/>
            <p:nvPr/>
          </p:nvSpPr>
          <p:spPr>
            <a:xfrm>
              <a:off x="5021660" y="144228"/>
              <a:ext cx="557754" cy="869792"/>
            </a:xfrm>
            <a:custGeom>
              <a:avLst/>
              <a:gdLst/>
              <a:ahLst/>
              <a:cxnLst/>
              <a:rect l="l" t="t" r="r" b="b"/>
              <a:pathLst>
                <a:path w="557754" h="869792">
                  <a:moveTo>
                    <a:pt x="0" y="0"/>
                  </a:moveTo>
                  <a:lnTo>
                    <a:pt x="557754" y="0"/>
                  </a:lnTo>
                  <a:lnTo>
                    <a:pt x="55775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D19E7363-813C-C9C7-3EEB-C341FA426E61}"/>
                </a:ext>
              </a:extLst>
            </p:cNvPr>
            <p:cNvSpPr/>
            <p:nvPr/>
          </p:nvSpPr>
          <p:spPr>
            <a:xfrm>
              <a:off x="5626174" y="175436"/>
              <a:ext cx="811331" cy="838585"/>
            </a:xfrm>
            <a:custGeom>
              <a:avLst/>
              <a:gdLst/>
              <a:ahLst/>
              <a:cxnLst/>
              <a:rect l="l" t="t" r="r" b="b"/>
              <a:pathLst>
                <a:path w="811331" h="838585">
                  <a:moveTo>
                    <a:pt x="0" y="0"/>
                  </a:moveTo>
                  <a:lnTo>
                    <a:pt x="811331" y="0"/>
                  </a:lnTo>
                  <a:lnTo>
                    <a:pt x="811331" y="838585"/>
                  </a:lnTo>
                  <a:lnTo>
                    <a:pt x="0" y="8385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</p:grpSp>
      <p:sp>
        <p:nvSpPr>
          <p:cNvPr id="13" name="Freeform 2">
            <a:extLst>
              <a:ext uri="{FF2B5EF4-FFF2-40B4-BE49-F238E27FC236}">
                <a16:creationId xmlns:a16="http://schemas.microsoft.com/office/drawing/2014/main" id="{6B2EE948-4299-CC74-9C97-CC8C29341505}"/>
              </a:ext>
            </a:extLst>
          </p:cNvPr>
          <p:cNvSpPr/>
          <p:nvPr/>
        </p:nvSpPr>
        <p:spPr>
          <a:xfrm rot="-1096800">
            <a:off x="5750795" y="588947"/>
            <a:ext cx="666197" cy="1457065"/>
          </a:xfrm>
          <a:custGeom>
            <a:avLst/>
            <a:gdLst/>
            <a:ahLst/>
            <a:cxnLst/>
            <a:rect l="l" t="t" r="r" b="b"/>
            <a:pathLst>
              <a:path w="739157" h="1512341">
                <a:moveTo>
                  <a:pt x="0" y="0"/>
                </a:moveTo>
                <a:lnTo>
                  <a:pt x="739156" y="0"/>
                </a:lnTo>
                <a:lnTo>
                  <a:pt x="739156" y="1512341"/>
                </a:lnTo>
                <a:lnTo>
                  <a:pt x="0" y="1512341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7BE9EEA4-7E74-66E3-B4F4-0EB14424FC42}"/>
              </a:ext>
            </a:extLst>
          </p:cNvPr>
          <p:cNvSpPr/>
          <p:nvPr/>
        </p:nvSpPr>
        <p:spPr>
          <a:xfrm>
            <a:off x="16515556" y="8928100"/>
            <a:ext cx="2494757" cy="1734930"/>
          </a:xfrm>
          <a:custGeom>
            <a:avLst/>
            <a:gdLst/>
            <a:ahLst/>
            <a:cxnLst/>
            <a:rect l="l" t="t" r="r" b="b"/>
            <a:pathLst>
              <a:path w="1859658" h="1311661">
                <a:moveTo>
                  <a:pt x="0" y="0"/>
                </a:moveTo>
                <a:lnTo>
                  <a:pt x="1859658" y="0"/>
                </a:lnTo>
                <a:lnTo>
                  <a:pt x="1859658" y="1311661"/>
                </a:lnTo>
                <a:lnTo>
                  <a:pt x="0" y="1311661"/>
                </a:lnTo>
                <a:lnTo>
                  <a:pt x="0" y="0"/>
                </a:lnTo>
                <a:close/>
              </a:path>
            </a:pathLst>
          </a:custGeom>
          <a:blipFill>
            <a:blip r:embed="rId24"/>
            <a:stretch>
              <a:fillRect b="-6097"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798695D-0773-B7A8-78D0-4A6A79F09DA2}"/>
              </a:ext>
            </a:extLst>
          </p:cNvPr>
          <p:cNvSpPr txBox="1"/>
          <p:nvPr/>
        </p:nvSpPr>
        <p:spPr>
          <a:xfrm>
            <a:off x="3367460" y="3223042"/>
            <a:ext cx="7924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3600" dirty="0"/>
              <a:t>Vielfalt erleben</a:t>
            </a:r>
          </a:p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3600" dirty="0"/>
              <a:t>Gemeinsam in eurer Gruppe das Lebensziel eures Simsfinders erreichen.</a:t>
            </a:r>
          </a:p>
          <a:p>
            <a:pPr marL="342900" indent="-342900">
              <a:buFont typeface="Wingdings" pitchFamily="2" charset="2"/>
              <a:buChar char="v"/>
            </a:pPr>
            <a:endParaRPr lang="de-DE" sz="24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CAC3724-F36E-8118-9653-18BDDFD68CAD}"/>
              </a:ext>
            </a:extLst>
          </p:cNvPr>
          <p:cNvSpPr txBox="1"/>
          <p:nvPr/>
        </p:nvSpPr>
        <p:spPr>
          <a:xfrm>
            <a:off x="2573582" y="2567858"/>
            <a:ext cx="7536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/>
              <a:t>Ziel des Spiels: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7482E5F-76C0-101E-C354-48D2901CBCCB}"/>
              </a:ext>
            </a:extLst>
          </p:cNvPr>
          <p:cNvSpPr txBox="1"/>
          <p:nvPr/>
        </p:nvSpPr>
        <p:spPr>
          <a:xfrm>
            <a:off x="2357120" y="5730240"/>
            <a:ext cx="1215136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/>
              <a:t>Lebensziel Beispiel: </a:t>
            </a:r>
          </a:p>
          <a:p>
            <a:r>
              <a:rPr lang="de-DE" sz="3600" dirty="0">
                <a:effectLst/>
                <a:latin typeface="Calibri" panose="020F0502020204030204" pitchFamily="34" charset="0"/>
              </a:rPr>
              <a:t>Euer Lebensziel: 5-Sterne -</a:t>
            </a:r>
            <a:r>
              <a:rPr lang="de-DE" sz="3600" dirty="0" err="1">
                <a:effectLst/>
                <a:latin typeface="Calibri" panose="020F0502020204030204" pitchFamily="34" charset="0"/>
              </a:rPr>
              <a:t>Lagerköch</a:t>
            </a:r>
            <a:r>
              <a:rPr lang="de-DE" sz="3600" dirty="0">
                <a:effectLst/>
                <a:latin typeface="Calibri" panose="020F0502020204030204" pitchFamily="34" charset="0"/>
              </a:rPr>
              <a:t>*in. Ihr habt drei Kartoffeln, 4 alte Möhren und den Gaskocher des Opas? Kein Problem! </a:t>
            </a:r>
            <a:r>
              <a:rPr lang="de-DE" sz="3600" dirty="0">
                <a:latin typeface="Calibri" panose="020F0502020204030204" pitchFamily="34" charset="0"/>
              </a:rPr>
              <a:t>Ihr werdet </a:t>
            </a:r>
            <a:r>
              <a:rPr lang="de-DE" sz="3600" dirty="0">
                <a:effectLst/>
                <a:latin typeface="Calibri" panose="020F0502020204030204" pitchFamily="34" charset="0"/>
              </a:rPr>
              <a:t>damit trotzdem ein wunderbares Festmahl für den ganzen Zeltplatz  zaubern.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127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DA4B9-A80E-67CE-B305-D5E9BE67E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A28687A6-B7E4-A08C-6CC6-2D470FAFE531}"/>
              </a:ext>
            </a:extLst>
          </p:cNvPr>
          <p:cNvGrpSpPr/>
          <p:nvPr/>
        </p:nvGrpSpPr>
        <p:grpSpPr>
          <a:xfrm>
            <a:off x="6609556" y="927100"/>
            <a:ext cx="5791200" cy="804235"/>
            <a:chOff x="0" y="0"/>
            <a:chExt cx="6437505" cy="1014021"/>
          </a:xfrm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FB545E88-78E5-3BC3-3BA6-440B0A7E5BA0}"/>
                </a:ext>
              </a:extLst>
            </p:cNvPr>
            <p:cNvSpPr/>
            <p:nvPr/>
          </p:nvSpPr>
          <p:spPr>
            <a:xfrm>
              <a:off x="0" y="0"/>
              <a:ext cx="717398" cy="984423"/>
            </a:xfrm>
            <a:custGeom>
              <a:avLst/>
              <a:gdLst/>
              <a:ahLst/>
              <a:cxnLst/>
              <a:rect l="l" t="t" r="r" b="b"/>
              <a:pathLst>
                <a:path w="717398" h="984423">
                  <a:moveTo>
                    <a:pt x="0" y="0"/>
                  </a:moveTo>
                  <a:lnTo>
                    <a:pt x="717398" y="0"/>
                  </a:lnTo>
                  <a:lnTo>
                    <a:pt x="717398" y="984423"/>
                  </a:lnTo>
                  <a:lnTo>
                    <a:pt x="0" y="984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8A074AB5-0DD9-7ABB-378F-9747442DE4C0}"/>
                </a:ext>
              </a:extLst>
            </p:cNvPr>
            <p:cNvSpPr/>
            <p:nvPr/>
          </p:nvSpPr>
          <p:spPr>
            <a:xfrm>
              <a:off x="800691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6" y="0"/>
                  </a:lnTo>
                  <a:lnTo>
                    <a:pt x="26433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F9B446FC-6CD0-559B-1221-C59EFB28A038}"/>
                </a:ext>
              </a:extLst>
            </p:cNvPr>
            <p:cNvSpPr/>
            <p:nvPr/>
          </p:nvSpPr>
          <p:spPr>
            <a:xfrm>
              <a:off x="1065027" y="72919"/>
              <a:ext cx="846991" cy="941102"/>
            </a:xfrm>
            <a:custGeom>
              <a:avLst/>
              <a:gdLst/>
              <a:ahLst/>
              <a:cxnLst/>
              <a:rect l="l" t="t" r="r" b="b"/>
              <a:pathLst>
                <a:path w="846991" h="941102">
                  <a:moveTo>
                    <a:pt x="0" y="0"/>
                  </a:moveTo>
                  <a:lnTo>
                    <a:pt x="846991" y="0"/>
                  </a:lnTo>
                  <a:lnTo>
                    <a:pt x="846991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0765B23-AB3B-7A20-4860-515383DC6E7D}"/>
                </a:ext>
              </a:extLst>
            </p:cNvPr>
            <p:cNvSpPr/>
            <p:nvPr/>
          </p:nvSpPr>
          <p:spPr>
            <a:xfrm>
              <a:off x="1912018" y="72919"/>
              <a:ext cx="685828" cy="941102"/>
            </a:xfrm>
            <a:custGeom>
              <a:avLst/>
              <a:gdLst/>
              <a:ahLst/>
              <a:cxnLst/>
              <a:rect l="l" t="t" r="r" b="b"/>
              <a:pathLst>
                <a:path w="685828" h="941102">
                  <a:moveTo>
                    <a:pt x="0" y="0"/>
                  </a:moveTo>
                  <a:lnTo>
                    <a:pt x="685828" y="0"/>
                  </a:lnTo>
                  <a:lnTo>
                    <a:pt x="685828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460F617C-D19C-63ED-7ECA-4E39A946E650}"/>
                </a:ext>
              </a:extLst>
            </p:cNvPr>
            <p:cNvSpPr/>
            <p:nvPr/>
          </p:nvSpPr>
          <p:spPr>
            <a:xfrm>
              <a:off x="2556743" y="29597"/>
              <a:ext cx="634953" cy="984423"/>
            </a:xfrm>
            <a:custGeom>
              <a:avLst/>
              <a:gdLst/>
              <a:ahLst/>
              <a:cxnLst/>
              <a:rect l="l" t="t" r="r" b="b"/>
              <a:pathLst>
                <a:path w="634953" h="984423">
                  <a:moveTo>
                    <a:pt x="0" y="0"/>
                  </a:moveTo>
                  <a:lnTo>
                    <a:pt x="634953" y="0"/>
                  </a:lnTo>
                  <a:lnTo>
                    <a:pt x="634953" y="984424"/>
                  </a:lnTo>
                  <a:lnTo>
                    <a:pt x="0" y="984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799895C8-9D19-3E7F-795F-A55B01728DDF}"/>
                </a:ext>
              </a:extLst>
            </p:cNvPr>
            <p:cNvSpPr/>
            <p:nvPr/>
          </p:nvSpPr>
          <p:spPr>
            <a:xfrm>
              <a:off x="3200279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7" y="0"/>
                  </a:lnTo>
                  <a:lnTo>
                    <a:pt x="264337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C352BCC9-A7AD-9B3E-F4C9-E2835FCE3631}"/>
                </a:ext>
              </a:extLst>
            </p:cNvPr>
            <p:cNvSpPr/>
            <p:nvPr/>
          </p:nvSpPr>
          <p:spPr>
            <a:xfrm>
              <a:off x="3464616" y="72919"/>
              <a:ext cx="852256" cy="911504"/>
            </a:xfrm>
            <a:custGeom>
              <a:avLst/>
              <a:gdLst/>
              <a:ahLst/>
              <a:cxnLst/>
              <a:rect l="l" t="t" r="r" b="b"/>
              <a:pathLst>
                <a:path w="852256" h="911504">
                  <a:moveTo>
                    <a:pt x="0" y="0"/>
                  </a:moveTo>
                  <a:lnTo>
                    <a:pt x="852256" y="0"/>
                  </a:lnTo>
                  <a:lnTo>
                    <a:pt x="85225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D0E8E9E2-511D-0537-4C12-4265409B35D2}"/>
                </a:ext>
              </a:extLst>
            </p:cNvPr>
            <p:cNvSpPr/>
            <p:nvPr/>
          </p:nvSpPr>
          <p:spPr>
            <a:xfrm>
              <a:off x="4311345" y="144228"/>
              <a:ext cx="683874" cy="869792"/>
            </a:xfrm>
            <a:custGeom>
              <a:avLst/>
              <a:gdLst/>
              <a:ahLst/>
              <a:cxnLst/>
              <a:rect l="l" t="t" r="r" b="b"/>
              <a:pathLst>
                <a:path w="683874" h="869792">
                  <a:moveTo>
                    <a:pt x="0" y="0"/>
                  </a:moveTo>
                  <a:lnTo>
                    <a:pt x="683874" y="0"/>
                  </a:lnTo>
                  <a:lnTo>
                    <a:pt x="68387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12D56102-26CB-6FE9-63DE-124BA2CA3A71}"/>
                </a:ext>
              </a:extLst>
            </p:cNvPr>
            <p:cNvSpPr/>
            <p:nvPr/>
          </p:nvSpPr>
          <p:spPr>
            <a:xfrm>
              <a:off x="5021660" y="144228"/>
              <a:ext cx="557754" cy="869792"/>
            </a:xfrm>
            <a:custGeom>
              <a:avLst/>
              <a:gdLst/>
              <a:ahLst/>
              <a:cxnLst/>
              <a:rect l="l" t="t" r="r" b="b"/>
              <a:pathLst>
                <a:path w="557754" h="869792">
                  <a:moveTo>
                    <a:pt x="0" y="0"/>
                  </a:moveTo>
                  <a:lnTo>
                    <a:pt x="557754" y="0"/>
                  </a:lnTo>
                  <a:lnTo>
                    <a:pt x="55775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1C65AC4D-EB8E-1423-1A3E-2B021D5B9728}"/>
                </a:ext>
              </a:extLst>
            </p:cNvPr>
            <p:cNvSpPr/>
            <p:nvPr/>
          </p:nvSpPr>
          <p:spPr>
            <a:xfrm>
              <a:off x="5626174" y="175436"/>
              <a:ext cx="811331" cy="838585"/>
            </a:xfrm>
            <a:custGeom>
              <a:avLst/>
              <a:gdLst/>
              <a:ahLst/>
              <a:cxnLst/>
              <a:rect l="l" t="t" r="r" b="b"/>
              <a:pathLst>
                <a:path w="811331" h="838585">
                  <a:moveTo>
                    <a:pt x="0" y="0"/>
                  </a:moveTo>
                  <a:lnTo>
                    <a:pt x="811331" y="0"/>
                  </a:lnTo>
                  <a:lnTo>
                    <a:pt x="811331" y="838585"/>
                  </a:lnTo>
                  <a:lnTo>
                    <a:pt x="0" y="8385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</p:grpSp>
      <p:sp>
        <p:nvSpPr>
          <p:cNvPr id="13" name="Freeform 2">
            <a:extLst>
              <a:ext uri="{FF2B5EF4-FFF2-40B4-BE49-F238E27FC236}">
                <a16:creationId xmlns:a16="http://schemas.microsoft.com/office/drawing/2014/main" id="{DCC4A895-49AF-A9DF-2779-B590AB27A656}"/>
              </a:ext>
            </a:extLst>
          </p:cNvPr>
          <p:cNvSpPr/>
          <p:nvPr/>
        </p:nvSpPr>
        <p:spPr>
          <a:xfrm rot="-1096800">
            <a:off x="5750795" y="588947"/>
            <a:ext cx="666197" cy="1457065"/>
          </a:xfrm>
          <a:custGeom>
            <a:avLst/>
            <a:gdLst/>
            <a:ahLst/>
            <a:cxnLst/>
            <a:rect l="l" t="t" r="r" b="b"/>
            <a:pathLst>
              <a:path w="739157" h="1512341">
                <a:moveTo>
                  <a:pt x="0" y="0"/>
                </a:moveTo>
                <a:lnTo>
                  <a:pt x="739156" y="0"/>
                </a:lnTo>
                <a:lnTo>
                  <a:pt x="739156" y="1512341"/>
                </a:lnTo>
                <a:lnTo>
                  <a:pt x="0" y="1512341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2115E560-5D9E-D7E1-B0CC-37B47C9A4B86}"/>
              </a:ext>
            </a:extLst>
          </p:cNvPr>
          <p:cNvSpPr/>
          <p:nvPr/>
        </p:nvSpPr>
        <p:spPr>
          <a:xfrm>
            <a:off x="16515556" y="8928100"/>
            <a:ext cx="2494757" cy="1734930"/>
          </a:xfrm>
          <a:custGeom>
            <a:avLst/>
            <a:gdLst/>
            <a:ahLst/>
            <a:cxnLst/>
            <a:rect l="l" t="t" r="r" b="b"/>
            <a:pathLst>
              <a:path w="1859658" h="1311661">
                <a:moveTo>
                  <a:pt x="0" y="0"/>
                </a:moveTo>
                <a:lnTo>
                  <a:pt x="1859658" y="0"/>
                </a:lnTo>
                <a:lnTo>
                  <a:pt x="1859658" y="1311661"/>
                </a:lnTo>
                <a:lnTo>
                  <a:pt x="0" y="1311661"/>
                </a:lnTo>
                <a:lnTo>
                  <a:pt x="0" y="0"/>
                </a:lnTo>
                <a:close/>
              </a:path>
            </a:pathLst>
          </a:custGeom>
          <a:blipFill>
            <a:blip r:embed="rId24"/>
            <a:stretch>
              <a:fillRect b="-6097"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B18898F-372C-A31F-5893-C5A073598498}"/>
              </a:ext>
            </a:extLst>
          </p:cNvPr>
          <p:cNvSpPr txBox="1"/>
          <p:nvPr/>
        </p:nvSpPr>
        <p:spPr>
          <a:xfrm>
            <a:off x="6508746" y="2102406"/>
            <a:ext cx="5372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/>
              <a:t>Wie erreicht ihr das Ziel?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6BC010D-3CE3-E235-2559-323D2548C01E}"/>
              </a:ext>
            </a:extLst>
          </p:cNvPr>
          <p:cNvSpPr txBox="1"/>
          <p:nvPr/>
        </p:nvSpPr>
        <p:spPr>
          <a:xfrm>
            <a:off x="816396" y="3506857"/>
            <a:ext cx="8378817" cy="52014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800" dirty="0"/>
              <a:t>Schritt 1:</a:t>
            </a:r>
          </a:p>
          <a:p>
            <a:pPr marL="342900" indent="-342900">
              <a:buBlip>
                <a:blip r:embed="rId25"/>
              </a:buBlip>
            </a:pPr>
            <a:r>
              <a:rPr lang="de-DE" sz="2800" dirty="0"/>
              <a:t>Findet eure Gruppen  (Erklärung folgt zum Schluss)</a:t>
            </a:r>
          </a:p>
          <a:p>
            <a:endParaRPr lang="de-DE" sz="2800" dirty="0"/>
          </a:p>
          <a:p>
            <a:r>
              <a:rPr lang="de-DE" sz="2800" dirty="0"/>
              <a:t>Schritt 2: </a:t>
            </a:r>
          </a:p>
          <a:p>
            <a:pPr marL="342900" indent="-342900">
              <a:buBlip>
                <a:blip r:embed="rId25"/>
              </a:buBlip>
            </a:pPr>
            <a:r>
              <a:rPr lang="de-DE" sz="2800" dirty="0"/>
              <a:t>Findet euer Lebensziel in der Tasche und schaut in eure Tasche</a:t>
            </a:r>
          </a:p>
          <a:p>
            <a:pPr marL="342900" indent="-342900">
              <a:buBlip>
                <a:blip r:embed="rId25"/>
              </a:buBlip>
            </a:pPr>
            <a:r>
              <a:rPr lang="de-DE" sz="2800" dirty="0"/>
              <a:t>Inhalt der Tasche: </a:t>
            </a:r>
          </a:p>
          <a:p>
            <a:pPr marL="800100" lvl="1" indent="-342900">
              <a:buBlip>
                <a:blip r:embed="rId25"/>
              </a:buBlip>
            </a:pPr>
            <a:r>
              <a:rPr lang="de-DE" sz="2800" dirty="0"/>
              <a:t>Euer Prisma</a:t>
            </a:r>
          </a:p>
          <a:p>
            <a:pPr marL="800100" lvl="1" indent="-342900">
              <a:buBlip>
                <a:blip r:embed="rId25"/>
              </a:buBlip>
            </a:pPr>
            <a:r>
              <a:rPr lang="de-DE" sz="2800" dirty="0"/>
              <a:t>Euer Lebensziel </a:t>
            </a:r>
          </a:p>
          <a:p>
            <a:pPr marL="800100" lvl="1" indent="-342900">
              <a:buBlip>
                <a:blip r:embed="rId25"/>
              </a:buBlip>
            </a:pPr>
            <a:r>
              <a:rPr lang="de-DE" sz="2800" dirty="0"/>
              <a:t>Lageplan der Stationen </a:t>
            </a:r>
          </a:p>
          <a:p>
            <a:pPr marL="800100" lvl="1" indent="-342900">
              <a:buBlip>
                <a:blip r:embed="rId25"/>
              </a:buBlip>
            </a:pPr>
            <a:r>
              <a:rPr lang="de-DE" sz="2800" dirty="0"/>
              <a:t>Übersicht der Fähigkeiten</a:t>
            </a:r>
          </a:p>
          <a:p>
            <a:endParaRPr lang="de-DE" sz="24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D89E1E7-D290-5816-3BF1-F56268535830}"/>
              </a:ext>
            </a:extLst>
          </p:cNvPr>
          <p:cNvSpPr txBox="1"/>
          <p:nvPr/>
        </p:nvSpPr>
        <p:spPr>
          <a:xfrm>
            <a:off x="10109682" y="4984184"/>
            <a:ext cx="7945120" cy="22467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2800" dirty="0"/>
              <a:t>Schritt 3: </a:t>
            </a:r>
          </a:p>
          <a:p>
            <a:pPr marL="342900" indent="-342900">
              <a:buBlip>
                <a:blip r:embed="rId25"/>
              </a:buBlip>
            </a:pPr>
            <a:r>
              <a:rPr lang="de-DE" sz="2800" dirty="0"/>
              <a:t>Ihr braucht erstmal einen Simsfinder in der Gruppe. Dieser darf sich passend dem Lebensziel kleiden bzw. gekleidet werden. (Freiwillig)</a:t>
            </a:r>
          </a:p>
          <a:p>
            <a:pPr marL="342900" indent="-342900">
              <a:buBlip>
                <a:blip r:embed="rId25"/>
              </a:buBlip>
            </a:pPr>
            <a:r>
              <a:rPr lang="de-DE" sz="2800" dirty="0"/>
              <a:t>Diese Person trägt das Prisma auf dem Kopf</a:t>
            </a:r>
          </a:p>
        </p:txBody>
      </p:sp>
    </p:spTree>
    <p:extLst>
      <p:ext uri="{BB962C8B-B14F-4D97-AF65-F5344CB8AC3E}">
        <p14:creationId xmlns:p14="http://schemas.microsoft.com/office/powerpoint/2010/main" val="199969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683C41-99FC-70BD-FA9A-45E01F3955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68B09FC6-C4B1-77A8-63E2-BCB66CE95E29}"/>
              </a:ext>
            </a:extLst>
          </p:cNvPr>
          <p:cNvGrpSpPr/>
          <p:nvPr/>
        </p:nvGrpSpPr>
        <p:grpSpPr>
          <a:xfrm>
            <a:off x="6609556" y="927100"/>
            <a:ext cx="5791200" cy="804235"/>
            <a:chOff x="0" y="0"/>
            <a:chExt cx="6437505" cy="1014021"/>
          </a:xfrm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E622B3AD-B979-1A78-252E-57CC9C182B56}"/>
                </a:ext>
              </a:extLst>
            </p:cNvPr>
            <p:cNvSpPr/>
            <p:nvPr/>
          </p:nvSpPr>
          <p:spPr>
            <a:xfrm>
              <a:off x="0" y="0"/>
              <a:ext cx="717398" cy="984423"/>
            </a:xfrm>
            <a:custGeom>
              <a:avLst/>
              <a:gdLst/>
              <a:ahLst/>
              <a:cxnLst/>
              <a:rect l="l" t="t" r="r" b="b"/>
              <a:pathLst>
                <a:path w="717398" h="984423">
                  <a:moveTo>
                    <a:pt x="0" y="0"/>
                  </a:moveTo>
                  <a:lnTo>
                    <a:pt x="717398" y="0"/>
                  </a:lnTo>
                  <a:lnTo>
                    <a:pt x="717398" y="984423"/>
                  </a:lnTo>
                  <a:lnTo>
                    <a:pt x="0" y="984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71F088F5-7EB0-849E-15E7-772C51FD253F}"/>
                </a:ext>
              </a:extLst>
            </p:cNvPr>
            <p:cNvSpPr/>
            <p:nvPr/>
          </p:nvSpPr>
          <p:spPr>
            <a:xfrm>
              <a:off x="800691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6" y="0"/>
                  </a:lnTo>
                  <a:lnTo>
                    <a:pt x="26433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E6CC8D17-7158-D3BF-B7B2-0F2FC406459D}"/>
                </a:ext>
              </a:extLst>
            </p:cNvPr>
            <p:cNvSpPr/>
            <p:nvPr/>
          </p:nvSpPr>
          <p:spPr>
            <a:xfrm>
              <a:off x="1065027" y="72919"/>
              <a:ext cx="846991" cy="941102"/>
            </a:xfrm>
            <a:custGeom>
              <a:avLst/>
              <a:gdLst/>
              <a:ahLst/>
              <a:cxnLst/>
              <a:rect l="l" t="t" r="r" b="b"/>
              <a:pathLst>
                <a:path w="846991" h="941102">
                  <a:moveTo>
                    <a:pt x="0" y="0"/>
                  </a:moveTo>
                  <a:lnTo>
                    <a:pt x="846991" y="0"/>
                  </a:lnTo>
                  <a:lnTo>
                    <a:pt x="846991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F7FD31B3-AF8C-B3A9-2E08-968C225518BD}"/>
                </a:ext>
              </a:extLst>
            </p:cNvPr>
            <p:cNvSpPr/>
            <p:nvPr/>
          </p:nvSpPr>
          <p:spPr>
            <a:xfrm>
              <a:off x="1912018" y="72919"/>
              <a:ext cx="685828" cy="941102"/>
            </a:xfrm>
            <a:custGeom>
              <a:avLst/>
              <a:gdLst/>
              <a:ahLst/>
              <a:cxnLst/>
              <a:rect l="l" t="t" r="r" b="b"/>
              <a:pathLst>
                <a:path w="685828" h="941102">
                  <a:moveTo>
                    <a:pt x="0" y="0"/>
                  </a:moveTo>
                  <a:lnTo>
                    <a:pt x="685828" y="0"/>
                  </a:lnTo>
                  <a:lnTo>
                    <a:pt x="685828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64B746F0-1664-DBB0-0A23-24167302BA20}"/>
                </a:ext>
              </a:extLst>
            </p:cNvPr>
            <p:cNvSpPr/>
            <p:nvPr/>
          </p:nvSpPr>
          <p:spPr>
            <a:xfrm>
              <a:off x="2556743" y="29597"/>
              <a:ext cx="634953" cy="984423"/>
            </a:xfrm>
            <a:custGeom>
              <a:avLst/>
              <a:gdLst/>
              <a:ahLst/>
              <a:cxnLst/>
              <a:rect l="l" t="t" r="r" b="b"/>
              <a:pathLst>
                <a:path w="634953" h="984423">
                  <a:moveTo>
                    <a:pt x="0" y="0"/>
                  </a:moveTo>
                  <a:lnTo>
                    <a:pt x="634953" y="0"/>
                  </a:lnTo>
                  <a:lnTo>
                    <a:pt x="634953" y="984424"/>
                  </a:lnTo>
                  <a:lnTo>
                    <a:pt x="0" y="984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ADF087BB-8354-0CE6-8AB5-4BE653CF929B}"/>
                </a:ext>
              </a:extLst>
            </p:cNvPr>
            <p:cNvSpPr/>
            <p:nvPr/>
          </p:nvSpPr>
          <p:spPr>
            <a:xfrm>
              <a:off x="3200279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7" y="0"/>
                  </a:lnTo>
                  <a:lnTo>
                    <a:pt x="264337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5AF9688F-FE33-8E50-8F44-CB26EB1C871D}"/>
                </a:ext>
              </a:extLst>
            </p:cNvPr>
            <p:cNvSpPr/>
            <p:nvPr/>
          </p:nvSpPr>
          <p:spPr>
            <a:xfrm>
              <a:off x="3464616" y="72919"/>
              <a:ext cx="852256" cy="911504"/>
            </a:xfrm>
            <a:custGeom>
              <a:avLst/>
              <a:gdLst/>
              <a:ahLst/>
              <a:cxnLst/>
              <a:rect l="l" t="t" r="r" b="b"/>
              <a:pathLst>
                <a:path w="852256" h="911504">
                  <a:moveTo>
                    <a:pt x="0" y="0"/>
                  </a:moveTo>
                  <a:lnTo>
                    <a:pt x="852256" y="0"/>
                  </a:lnTo>
                  <a:lnTo>
                    <a:pt x="85225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E522AE12-E99A-82B8-3357-9F02F0CA0BF4}"/>
                </a:ext>
              </a:extLst>
            </p:cNvPr>
            <p:cNvSpPr/>
            <p:nvPr/>
          </p:nvSpPr>
          <p:spPr>
            <a:xfrm>
              <a:off x="4311345" y="144228"/>
              <a:ext cx="683874" cy="869792"/>
            </a:xfrm>
            <a:custGeom>
              <a:avLst/>
              <a:gdLst/>
              <a:ahLst/>
              <a:cxnLst/>
              <a:rect l="l" t="t" r="r" b="b"/>
              <a:pathLst>
                <a:path w="683874" h="869792">
                  <a:moveTo>
                    <a:pt x="0" y="0"/>
                  </a:moveTo>
                  <a:lnTo>
                    <a:pt x="683874" y="0"/>
                  </a:lnTo>
                  <a:lnTo>
                    <a:pt x="68387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D12177B2-6F30-9C12-702F-7504994DED1A}"/>
                </a:ext>
              </a:extLst>
            </p:cNvPr>
            <p:cNvSpPr/>
            <p:nvPr/>
          </p:nvSpPr>
          <p:spPr>
            <a:xfrm>
              <a:off x="5021660" y="144228"/>
              <a:ext cx="557754" cy="869792"/>
            </a:xfrm>
            <a:custGeom>
              <a:avLst/>
              <a:gdLst/>
              <a:ahLst/>
              <a:cxnLst/>
              <a:rect l="l" t="t" r="r" b="b"/>
              <a:pathLst>
                <a:path w="557754" h="869792">
                  <a:moveTo>
                    <a:pt x="0" y="0"/>
                  </a:moveTo>
                  <a:lnTo>
                    <a:pt x="557754" y="0"/>
                  </a:lnTo>
                  <a:lnTo>
                    <a:pt x="55775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5C628ED0-BE10-B9C7-99C1-CD315D817BB2}"/>
                </a:ext>
              </a:extLst>
            </p:cNvPr>
            <p:cNvSpPr/>
            <p:nvPr/>
          </p:nvSpPr>
          <p:spPr>
            <a:xfrm>
              <a:off x="5626174" y="175436"/>
              <a:ext cx="811331" cy="838585"/>
            </a:xfrm>
            <a:custGeom>
              <a:avLst/>
              <a:gdLst/>
              <a:ahLst/>
              <a:cxnLst/>
              <a:rect l="l" t="t" r="r" b="b"/>
              <a:pathLst>
                <a:path w="811331" h="838585">
                  <a:moveTo>
                    <a:pt x="0" y="0"/>
                  </a:moveTo>
                  <a:lnTo>
                    <a:pt x="811331" y="0"/>
                  </a:lnTo>
                  <a:lnTo>
                    <a:pt x="811331" y="838585"/>
                  </a:lnTo>
                  <a:lnTo>
                    <a:pt x="0" y="8385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</p:grpSp>
      <p:sp>
        <p:nvSpPr>
          <p:cNvPr id="13" name="Freeform 2">
            <a:extLst>
              <a:ext uri="{FF2B5EF4-FFF2-40B4-BE49-F238E27FC236}">
                <a16:creationId xmlns:a16="http://schemas.microsoft.com/office/drawing/2014/main" id="{B762D3ED-39EE-FBAE-AE3F-AAAB0C849FD4}"/>
              </a:ext>
            </a:extLst>
          </p:cNvPr>
          <p:cNvSpPr/>
          <p:nvPr/>
        </p:nvSpPr>
        <p:spPr>
          <a:xfrm rot="-1096800">
            <a:off x="5750795" y="588947"/>
            <a:ext cx="666197" cy="1457065"/>
          </a:xfrm>
          <a:custGeom>
            <a:avLst/>
            <a:gdLst/>
            <a:ahLst/>
            <a:cxnLst/>
            <a:rect l="l" t="t" r="r" b="b"/>
            <a:pathLst>
              <a:path w="739157" h="1512341">
                <a:moveTo>
                  <a:pt x="0" y="0"/>
                </a:moveTo>
                <a:lnTo>
                  <a:pt x="739156" y="0"/>
                </a:lnTo>
                <a:lnTo>
                  <a:pt x="739156" y="1512341"/>
                </a:lnTo>
                <a:lnTo>
                  <a:pt x="0" y="1512341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861D7A92-7282-6A58-F158-1BD00163213D}"/>
              </a:ext>
            </a:extLst>
          </p:cNvPr>
          <p:cNvSpPr/>
          <p:nvPr/>
        </p:nvSpPr>
        <p:spPr>
          <a:xfrm>
            <a:off x="16515556" y="8928100"/>
            <a:ext cx="2494757" cy="1734930"/>
          </a:xfrm>
          <a:custGeom>
            <a:avLst/>
            <a:gdLst/>
            <a:ahLst/>
            <a:cxnLst/>
            <a:rect l="l" t="t" r="r" b="b"/>
            <a:pathLst>
              <a:path w="1859658" h="1311661">
                <a:moveTo>
                  <a:pt x="0" y="0"/>
                </a:moveTo>
                <a:lnTo>
                  <a:pt x="1859658" y="0"/>
                </a:lnTo>
                <a:lnTo>
                  <a:pt x="1859658" y="1311661"/>
                </a:lnTo>
                <a:lnTo>
                  <a:pt x="0" y="1311661"/>
                </a:lnTo>
                <a:lnTo>
                  <a:pt x="0" y="0"/>
                </a:lnTo>
                <a:close/>
              </a:path>
            </a:pathLst>
          </a:custGeom>
          <a:blipFill>
            <a:blip r:embed="rId24"/>
            <a:stretch>
              <a:fillRect b="-6097"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17ADE2A-5286-5D3E-424A-18D631B0DE59}"/>
              </a:ext>
            </a:extLst>
          </p:cNvPr>
          <p:cNvSpPr txBox="1"/>
          <p:nvPr/>
        </p:nvSpPr>
        <p:spPr>
          <a:xfrm>
            <a:off x="6673492" y="2127240"/>
            <a:ext cx="54685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/>
              <a:t>Wie erreicht ihr das Ziel?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86C6805-89A8-DD30-A9E6-CD469D8BA703}"/>
              </a:ext>
            </a:extLst>
          </p:cNvPr>
          <p:cNvSpPr txBox="1"/>
          <p:nvPr/>
        </p:nvSpPr>
        <p:spPr>
          <a:xfrm>
            <a:off x="399044" y="3693604"/>
            <a:ext cx="900870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800" dirty="0"/>
          </a:p>
          <a:p>
            <a:r>
              <a:rPr lang="de-DE" sz="2800" dirty="0"/>
              <a:t>Schritt 4:</a:t>
            </a:r>
          </a:p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Ihr müsst für euer Ziel die passenden Fähigkeiten erlernen.</a:t>
            </a:r>
          </a:p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Die Fähigkeiten erlernt ihr, indem ihr Aufgaben erfüllt. </a:t>
            </a:r>
          </a:p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Aufgaben bekommt ihr an den passenden Stationen. </a:t>
            </a:r>
          </a:p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Insgesamt braucht ihr 10 Fähigkeiten (= 10 Aufgaben)</a:t>
            </a:r>
          </a:p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b="1" dirty="0"/>
              <a:t>Welche Fähigkeiten passend sind, müsst ihr in der Gruppe entscheiden.</a:t>
            </a:r>
          </a:p>
          <a:p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BA0D7125-3775-F185-9538-530F48E134CF}"/>
              </a:ext>
            </a:extLst>
          </p:cNvPr>
          <p:cNvSpPr txBox="1"/>
          <p:nvPr/>
        </p:nvSpPr>
        <p:spPr>
          <a:xfrm>
            <a:off x="9480816" y="3478159"/>
            <a:ext cx="9008705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de-DE" sz="2800" dirty="0"/>
          </a:p>
          <a:p>
            <a:r>
              <a:rPr lang="de-DE" sz="2800" dirty="0"/>
              <a:t>Schritt 5:</a:t>
            </a:r>
          </a:p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Ihr habt eure Fähigkeiten erreicht? Dann dürft ihr in eurer Gruppe ein Foto gemeinsam machen (an der Bühne) und könnt dort auch eure Tasche abgeben. </a:t>
            </a:r>
            <a:endParaRPr lang="de-DE" sz="2800" dirty="0">
              <a:ea typeface="Calibri"/>
              <a:cs typeface="Calibri"/>
            </a:endParaRPr>
          </a:p>
          <a:p>
            <a:endParaRPr lang="de-DE" sz="2800" dirty="0"/>
          </a:p>
          <a:p>
            <a:pPr marL="342900" indent="-3429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b="1" u="sng" dirty="0"/>
              <a:t>Wir wollen die Vielfalt zeigen! Euer Gruppenfoto, die Fähigkeiten und die Lebensziele würden wir gerne aushängen. </a:t>
            </a:r>
          </a:p>
          <a:p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CDDCD0F-91C0-1184-6C96-E7F33BD8857C}"/>
              </a:ext>
            </a:extLst>
          </p:cNvPr>
          <p:cNvSpPr txBox="1"/>
          <p:nvPr/>
        </p:nvSpPr>
        <p:spPr>
          <a:xfrm>
            <a:off x="3653698" y="9089821"/>
            <a:ext cx="12757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/>
              <a:t>Wenn ihr Fragen habt, fragt an den Stationen oder Inhaltshelfende!</a:t>
            </a:r>
          </a:p>
        </p:txBody>
      </p:sp>
      <p:sp>
        <p:nvSpPr>
          <p:cNvPr id="19" name="Gestreifter Pfeil nach rechts 18">
            <a:extLst>
              <a:ext uri="{FF2B5EF4-FFF2-40B4-BE49-F238E27FC236}">
                <a16:creationId xmlns:a16="http://schemas.microsoft.com/office/drawing/2014/main" id="{19C3FF79-6834-C22F-6CCD-31822AA14128}"/>
              </a:ext>
            </a:extLst>
          </p:cNvPr>
          <p:cNvSpPr/>
          <p:nvPr/>
        </p:nvSpPr>
        <p:spPr>
          <a:xfrm>
            <a:off x="2291568" y="9073161"/>
            <a:ext cx="1361440" cy="584776"/>
          </a:xfrm>
          <a:prstGeom prst="striped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366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5C2BC-C2CB-F015-FB05-D09D42D95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68C9ED71-A3B7-CE69-EF6F-772C01BC9A00}"/>
              </a:ext>
            </a:extLst>
          </p:cNvPr>
          <p:cNvGrpSpPr/>
          <p:nvPr/>
        </p:nvGrpSpPr>
        <p:grpSpPr>
          <a:xfrm>
            <a:off x="6609556" y="927100"/>
            <a:ext cx="5791200" cy="804235"/>
            <a:chOff x="0" y="0"/>
            <a:chExt cx="6437505" cy="1014021"/>
          </a:xfrm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D72EED5C-D575-FA43-35F5-16ADED67C1D9}"/>
                </a:ext>
              </a:extLst>
            </p:cNvPr>
            <p:cNvSpPr/>
            <p:nvPr/>
          </p:nvSpPr>
          <p:spPr>
            <a:xfrm>
              <a:off x="0" y="0"/>
              <a:ext cx="717398" cy="984423"/>
            </a:xfrm>
            <a:custGeom>
              <a:avLst/>
              <a:gdLst/>
              <a:ahLst/>
              <a:cxnLst/>
              <a:rect l="l" t="t" r="r" b="b"/>
              <a:pathLst>
                <a:path w="717398" h="984423">
                  <a:moveTo>
                    <a:pt x="0" y="0"/>
                  </a:moveTo>
                  <a:lnTo>
                    <a:pt x="717398" y="0"/>
                  </a:lnTo>
                  <a:lnTo>
                    <a:pt x="717398" y="984423"/>
                  </a:lnTo>
                  <a:lnTo>
                    <a:pt x="0" y="984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C9DDFD9C-5BF9-FDB3-12F8-1AAEEBE48CF1}"/>
                </a:ext>
              </a:extLst>
            </p:cNvPr>
            <p:cNvSpPr/>
            <p:nvPr/>
          </p:nvSpPr>
          <p:spPr>
            <a:xfrm>
              <a:off x="800691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6" y="0"/>
                  </a:lnTo>
                  <a:lnTo>
                    <a:pt x="26433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B5C156DA-F912-006A-29B4-4C658DA946B8}"/>
                </a:ext>
              </a:extLst>
            </p:cNvPr>
            <p:cNvSpPr/>
            <p:nvPr/>
          </p:nvSpPr>
          <p:spPr>
            <a:xfrm>
              <a:off x="1065027" y="72919"/>
              <a:ext cx="846991" cy="941102"/>
            </a:xfrm>
            <a:custGeom>
              <a:avLst/>
              <a:gdLst/>
              <a:ahLst/>
              <a:cxnLst/>
              <a:rect l="l" t="t" r="r" b="b"/>
              <a:pathLst>
                <a:path w="846991" h="941102">
                  <a:moveTo>
                    <a:pt x="0" y="0"/>
                  </a:moveTo>
                  <a:lnTo>
                    <a:pt x="846991" y="0"/>
                  </a:lnTo>
                  <a:lnTo>
                    <a:pt x="846991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B6AB1AB5-541E-2839-C4EF-F8F7757B96AF}"/>
                </a:ext>
              </a:extLst>
            </p:cNvPr>
            <p:cNvSpPr/>
            <p:nvPr/>
          </p:nvSpPr>
          <p:spPr>
            <a:xfrm>
              <a:off x="1912018" y="72919"/>
              <a:ext cx="685828" cy="941102"/>
            </a:xfrm>
            <a:custGeom>
              <a:avLst/>
              <a:gdLst/>
              <a:ahLst/>
              <a:cxnLst/>
              <a:rect l="l" t="t" r="r" b="b"/>
              <a:pathLst>
                <a:path w="685828" h="941102">
                  <a:moveTo>
                    <a:pt x="0" y="0"/>
                  </a:moveTo>
                  <a:lnTo>
                    <a:pt x="685828" y="0"/>
                  </a:lnTo>
                  <a:lnTo>
                    <a:pt x="685828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4D5C1247-E52D-47E0-6ADF-C0D2AA2D846F}"/>
                </a:ext>
              </a:extLst>
            </p:cNvPr>
            <p:cNvSpPr/>
            <p:nvPr/>
          </p:nvSpPr>
          <p:spPr>
            <a:xfrm>
              <a:off x="2556743" y="29597"/>
              <a:ext cx="634953" cy="984423"/>
            </a:xfrm>
            <a:custGeom>
              <a:avLst/>
              <a:gdLst/>
              <a:ahLst/>
              <a:cxnLst/>
              <a:rect l="l" t="t" r="r" b="b"/>
              <a:pathLst>
                <a:path w="634953" h="984423">
                  <a:moveTo>
                    <a:pt x="0" y="0"/>
                  </a:moveTo>
                  <a:lnTo>
                    <a:pt x="634953" y="0"/>
                  </a:lnTo>
                  <a:lnTo>
                    <a:pt x="634953" y="984424"/>
                  </a:lnTo>
                  <a:lnTo>
                    <a:pt x="0" y="984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12A35929-2C48-42F6-9C09-216EEEC49E0A}"/>
                </a:ext>
              </a:extLst>
            </p:cNvPr>
            <p:cNvSpPr/>
            <p:nvPr/>
          </p:nvSpPr>
          <p:spPr>
            <a:xfrm>
              <a:off x="3200279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7" y="0"/>
                  </a:lnTo>
                  <a:lnTo>
                    <a:pt x="264337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D25886F1-70D4-1A0F-9042-E7B0589A8226}"/>
                </a:ext>
              </a:extLst>
            </p:cNvPr>
            <p:cNvSpPr/>
            <p:nvPr/>
          </p:nvSpPr>
          <p:spPr>
            <a:xfrm>
              <a:off x="3464616" y="72919"/>
              <a:ext cx="852256" cy="911504"/>
            </a:xfrm>
            <a:custGeom>
              <a:avLst/>
              <a:gdLst/>
              <a:ahLst/>
              <a:cxnLst/>
              <a:rect l="l" t="t" r="r" b="b"/>
              <a:pathLst>
                <a:path w="852256" h="911504">
                  <a:moveTo>
                    <a:pt x="0" y="0"/>
                  </a:moveTo>
                  <a:lnTo>
                    <a:pt x="852256" y="0"/>
                  </a:lnTo>
                  <a:lnTo>
                    <a:pt x="85225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60EF479A-9D8D-43E1-8847-EA4F346E2247}"/>
                </a:ext>
              </a:extLst>
            </p:cNvPr>
            <p:cNvSpPr/>
            <p:nvPr/>
          </p:nvSpPr>
          <p:spPr>
            <a:xfrm>
              <a:off x="4311345" y="144228"/>
              <a:ext cx="683874" cy="869792"/>
            </a:xfrm>
            <a:custGeom>
              <a:avLst/>
              <a:gdLst/>
              <a:ahLst/>
              <a:cxnLst/>
              <a:rect l="l" t="t" r="r" b="b"/>
              <a:pathLst>
                <a:path w="683874" h="869792">
                  <a:moveTo>
                    <a:pt x="0" y="0"/>
                  </a:moveTo>
                  <a:lnTo>
                    <a:pt x="683874" y="0"/>
                  </a:lnTo>
                  <a:lnTo>
                    <a:pt x="68387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E55C032D-9FA1-5E84-96CC-244912AAD5CB}"/>
                </a:ext>
              </a:extLst>
            </p:cNvPr>
            <p:cNvSpPr/>
            <p:nvPr/>
          </p:nvSpPr>
          <p:spPr>
            <a:xfrm>
              <a:off x="5021660" y="144228"/>
              <a:ext cx="557754" cy="869792"/>
            </a:xfrm>
            <a:custGeom>
              <a:avLst/>
              <a:gdLst/>
              <a:ahLst/>
              <a:cxnLst/>
              <a:rect l="l" t="t" r="r" b="b"/>
              <a:pathLst>
                <a:path w="557754" h="869792">
                  <a:moveTo>
                    <a:pt x="0" y="0"/>
                  </a:moveTo>
                  <a:lnTo>
                    <a:pt x="557754" y="0"/>
                  </a:lnTo>
                  <a:lnTo>
                    <a:pt x="55775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34EB0F25-646E-72FB-95F5-28BBC2793F56}"/>
                </a:ext>
              </a:extLst>
            </p:cNvPr>
            <p:cNvSpPr/>
            <p:nvPr/>
          </p:nvSpPr>
          <p:spPr>
            <a:xfrm>
              <a:off x="5626174" y="175436"/>
              <a:ext cx="811331" cy="838585"/>
            </a:xfrm>
            <a:custGeom>
              <a:avLst/>
              <a:gdLst/>
              <a:ahLst/>
              <a:cxnLst/>
              <a:rect l="l" t="t" r="r" b="b"/>
              <a:pathLst>
                <a:path w="811331" h="838585">
                  <a:moveTo>
                    <a:pt x="0" y="0"/>
                  </a:moveTo>
                  <a:lnTo>
                    <a:pt x="811331" y="0"/>
                  </a:lnTo>
                  <a:lnTo>
                    <a:pt x="811331" y="838585"/>
                  </a:lnTo>
                  <a:lnTo>
                    <a:pt x="0" y="8385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</p:grpSp>
      <p:sp>
        <p:nvSpPr>
          <p:cNvPr id="13" name="Freeform 2">
            <a:extLst>
              <a:ext uri="{FF2B5EF4-FFF2-40B4-BE49-F238E27FC236}">
                <a16:creationId xmlns:a16="http://schemas.microsoft.com/office/drawing/2014/main" id="{6DDEA912-40E8-EA32-619C-93DD7F64E5CA}"/>
              </a:ext>
            </a:extLst>
          </p:cNvPr>
          <p:cNvSpPr/>
          <p:nvPr/>
        </p:nvSpPr>
        <p:spPr>
          <a:xfrm rot="-1096800">
            <a:off x="5750795" y="588947"/>
            <a:ext cx="666197" cy="1457065"/>
          </a:xfrm>
          <a:custGeom>
            <a:avLst/>
            <a:gdLst/>
            <a:ahLst/>
            <a:cxnLst/>
            <a:rect l="l" t="t" r="r" b="b"/>
            <a:pathLst>
              <a:path w="739157" h="1512341">
                <a:moveTo>
                  <a:pt x="0" y="0"/>
                </a:moveTo>
                <a:lnTo>
                  <a:pt x="739156" y="0"/>
                </a:lnTo>
                <a:lnTo>
                  <a:pt x="739156" y="1512341"/>
                </a:lnTo>
                <a:lnTo>
                  <a:pt x="0" y="1512341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FB1EE1C5-E353-F57E-A61F-09E650139D95}"/>
              </a:ext>
            </a:extLst>
          </p:cNvPr>
          <p:cNvSpPr/>
          <p:nvPr/>
        </p:nvSpPr>
        <p:spPr>
          <a:xfrm>
            <a:off x="16515556" y="0"/>
            <a:ext cx="2494757" cy="1734930"/>
          </a:xfrm>
          <a:custGeom>
            <a:avLst/>
            <a:gdLst/>
            <a:ahLst/>
            <a:cxnLst/>
            <a:rect l="l" t="t" r="r" b="b"/>
            <a:pathLst>
              <a:path w="1859658" h="1311661">
                <a:moveTo>
                  <a:pt x="0" y="0"/>
                </a:moveTo>
                <a:lnTo>
                  <a:pt x="1859658" y="0"/>
                </a:lnTo>
                <a:lnTo>
                  <a:pt x="1859658" y="1311661"/>
                </a:lnTo>
                <a:lnTo>
                  <a:pt x="0" y="1311661"/>
                </a:lnTo>
                <a:lnTo>
                  <a:pt x="0" y="0"/>
                </a:lnTo>
                <a:close/>
              </a:path>
            </a:pathLst>
          </a:custGeom>
          <a:blipFill>
            <a:blip r:embed="rId24"/>
            <a:stretch>
              <a:fillRect b="-6097"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6D584AB-7B79-0DC9-0DAA-58F1998FC5F1}"/>
              </a:ext>
            </a:extLst>
          </p:cNvPr>
          <p:cNvSpPr txBox="1"/>
          <p:nvPr/>
        </p:nvSpPr>
        <p:spPr>
          <a:xfrm>
            <a:off x="2315843" y="1973874"/>
            <a:ext cx="7536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/>
              <a:t>Fähigkeiten: </a:t>
            </a:r>
          </a:p>
        </p:txBody>
      </p:sp>
      <p:pic>
        <p:nvPicPr>
          <p:cNvPr id="20" name="Grafik 19" descr="Ein Bild, das Text, Screenshot, Zahl enthält.&#10;&#10;Automatisch generierte Beschreibung">
            <a:extLst>
              <a:ext uri="{FF2B5EF4-FFF2-40B4-BE49-F238E27FC236}">
                <a16:creationId xmlns:a16="http://schemas.microsoft.com/office/drawing/2014/main" id="{8045361A-DA25-E02C-17E6-7BB9CD8AC457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56"/>
          <a:stretch/>
        </p:blipFill>
        <p:spPr>
          <a:xfrm>
            <a:off x="2315843" y="4747286"/>
            <a:ext cx="6698034" cy="5058615"/>
          </a:xfrm>
          <a:prstGeom prst="rect">
            <a:avLst/>
          </a:prstGeom>
        </p:spPr>
      </p:pic>
      <p:pic>
        <p:nvPicPr>
          <p:cNvPr id="21" name="Grafik 20" descr="Ein Bild, das Text, Screenshot, Zahl enthält.&#10;&#10;Automatisch generierte Beschreibung">
            <a:extLst>
              <a:ext uri="{FF2B5EF4-FFF2-40B4-BE49-F238E27FC236}">
                <a16:creationId xmlns:a16="http://schemas.microsoft.com/office/drawing/2014/main" id="{0C477717-47D5-4CC8-1BE9-F062B3BD1A8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59"/>
          <a:stretch/>
        </p:blipFill>
        <p:spPr>
          <a:xfrm>
            <a:off x="10488056" y="4747286"/>
            <a:ext cx="6827258" cy="5156049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429C504D-E31C-FD19-46B1-7E82D0ADD427}"/>
              </a:ext>
            </a:extLst>
          </p:cNvPr>
          <p:cNvSpPr txBox="1"/>
          <p:nvPr/>
        </p:nvSpPr>
        <p:spPr>
          <a:xfrm>
            <a:off x="2870862" y="2554933"/>
            <a:ext cx="12601805" cy="261610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Blip>
                <a:blip r:embed="rId26">
                  <a:extLst>
                    <a:ext uri="{96DAC541-7B7A-43D3-8B79-37D633B846F1}">
                      <asvg:svgBlip xmlns:asvg="http://schemas.microsoft.com/office/drawing/2016/SVG/main" r:embed="rId27"/>
                    </a:ext>
                  </a:extLst>
                </a:blip>
              </a:buBlip>
            </a:pPr>
            <a:r>
              <a:rPr lang="de-DE" sz="2800" dirty="0"/>
              <a:t>Für jede Fähigkeit gibt es jeweils eine Station auf dem ganzen Platz. (Platzplan)</a:t>
            </a:r>
            <a:endParaRPr lang="de-DE" sz="2800" dirty="0">
              <a:ea typeface="Calibri"/>
              <a:cs typeface="Calibri"/>
            </a:endParaRPr>
          </a:p>
          <a:p>
            <a:pPr marL="342900" indent="-342900">
              <a:buBlip>
                <a:blip r:embed="rId26">
                  <a:extLst>
                    <a:ext uri="{96DAC541-7B7A-43D3-8B79-37D633B846F1}">
                      <asvg:svgBlip xmlns:asvg="http://schemas.microsoft.com/office/drawing/2016/SVG/main" r:embed="rId27"/>
                    </a:ext>
                  </a:extLst>
                </a:blip>
              </a:buBlip>
            </a:pPr>
            <a:r>
              <a:rPr lang="de-DE" sz="2800" dirty="0"/>
              <a:t>Ihr könnt maximal 5 Fähigkeitspunkte pro Station erhalten.</a:t>
            </a:r>
          </a:p>
          <a:p>
            <a:pPr marL="342900" indent="-342900">
              <a:buBlip>
                <a:blip r:embed="rId26">
                  <a:extLst>
                    <a:ext uri="{96DAC541-7B7A-43D3-8B79-37D633B846F1}">
                      <asvg:svgBlip xmlns:asvg="http://schemas.microsoft.com/office/drawing/2016/SVG/main" r:embed="rId27"/>
                    </a:ext>
                  </a:extLst>
                </a:blip>
              </a:buBlip>
            </a:pPr>
            <a:r>
              <a:rPr lang="de-DE" sz="2800" dirty="0"/>
              <a:t>Ihr bekommt pro Gruppe einen Zettel mit den Fähigkeiten. </a:t>
            </a:r>
          </a:p>
          <a:p>
            <a:pPr marL="342900" indent="-342900">
              <a:buBlip>
                <a:blip r:embed="rId26">
                  <a:extLst>
                    <a:ext uri="{96DAC541-7B7A-43D3-8B79-37D633B846F1}">
                      <asvg:svgBlip xmlns:asvg="http://schemas.microsoft.com/office/drawing/2016/SVG/main" r:embed="rId27"/>
                    </a:ext>
                  </a:extLst>
                </a:blip>
              </a:buBlip>
            </a:pPr>
            <a:r>
              <a:rPr lang="de-DE" sz="2800" dirty="0"/>
              <a:t>Habt ihr eine  Aufgabe erfüllt, wird von den Stationshelfenden eine Kapsel ausgemalt. </a:t>
            </a:r>
            <a:endParaRPr lang="de-DE" sz="2800" dirty="0">
              <a:ea typeface="Calibri"/>
              <a:cs typeface="Calibri"/>
            </a:endParaRPr>
          </a:p>
          <a:p>
            <a:pPr marL="342900" indent="-342900">
              <a:buFont typeface="Wingdings" pitchFamily="2" charset="2"/>
              <a:buChar char="v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00474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21AE5-095F-1FFE-2F6F-0220AF9C6E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DFA226C2-F0D2-B5A8-52E9-1E81B960FDB5}"/>
              </a:ext>
            </a:extLst>
          </p:cNvPr>
          <p:cNvGrpSpPr/>
          <p:nvPr/>
        </p:nvGrpSpPr>
        <p:grpSpPr>
          <a:xfrm>
            <a:off x="6609556" y="927100"/>
            <a:ext cx="5791200" cy="804235"/>
            <a:chOff x="0" y="0"/>
            <a:chExt cx="6437505" cy="1014021"/>
          </a:xfrm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E80B855B-22A0-A5C0-C5D1-F6EDAF9DF840}"/>
                </a:ext>
              </a:extLst>
            </p:cNvPr>
            <p:cNvSpPr/>
            <p:nvPr/>
          </p:nvSpPr>
          <p:spPr>
            <a:xfrm>
              <a:off x="0" y="0"/>
              <a:ext cx="717398" cy="984423"/>
            </a:xfrm>
            <a:custGeom>
              <a:avLst/>
              <a:gdLst/>
              <a:ahLst/>
              <a:cxnLst/>
              <a:rect l="l" t="t" r="r" b="b"/>
              <a:pathLst>
                <a:path w="717398" h="984423">
                  <a:moveTo>
                    <a:pt x="0" y="0"/>
                  </a:moveTo>
                  <a:lnTo>
                    <a:pt x="717398" y="0"/>
                  </a:lnTo>
                  <a:lnTo>
                    <a:pt x="717398" y="984423"/>
                  </a:lnTo>
                  <a:lnTo>
                    <a:pt x="0" y="984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5BAC89D6-CF63-37A2-5BBC-55736D0F6A77}"/>
                </a:ext>
              </a:extLst>
            </p:cNvPr>
            <p:cNvSpPr/>
            <p:nvPr/>
          </p:nvSpPr>
          <p:spPr>
            <a:xfrm>
              <a:off x="800691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6" y="0"/>
                  </a:lnTo>
                  <a:lnTo>
                    <a:pt x="26433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5FD6A3A2-A5B2-3CC6-E4A1-D029FB36FCE5}"/>
                </a:ext>
              </a:extLst>
            </p:cNvPr>
            <p:cNvSpPr/>
            <p:nvPr/>
          </p:nvSpPr>
          <p:spPr>
            <a:xfrm>
              <a:off x="1065027" y="72919"/>
              <a:ext cx="846991" cy="941102"/>
            </a:xfrm>
            <a:custGeom>
              <a:avLst/>
              <a:gdLst/>
              <a:ahLst/>
              <a:cxnLst/>
              <a:rect l="l" t="t" r="r" b="b"/>
              <a:pathLst>
                <a:path w="846991" h="941102">
                  <a:moveTo>
                    <a:pt x="0" y="0"/>
                  </a:moveTo>
                  <a:lnTo>
                    <a:pt x="846991" y="0"/>
                  </a:lnTo>
                  <a:lnTo>
                    <a:pt x="846991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D9E0EBB1-6863-E157-AD8B-114205B9AA02}"/>
                </a:ext>
              </a:extLst>
            </p:cNvPr>
            <p:cNvSpPr/>
            <p:nvPr/>
          </p:nvSpPr>
          <p:spPr>
            <a:xfrm>
              <a:off x="1912018" y="72919"/>
              <a:ext cx="685828" cy="941102"/>
            </a:xfrm>
            <a:custGeom>
              <a:avLst/>
              <a:gdLst/>
              <a:ahLst/>
              <a:cxnLst/>
              <a:rect l="l" t="t" r="r" b="b"/>
              <a:pathLst>
                <a:path w="685828" h="941102">
                  <a:moveTo>
                    <a:pt x="0" y="0"/>
                  </a:moveTo>
                  <a:lnTo>
                    <a:pt x="685828" y="0"/>
                  </a:lnTo>
                  <a:lnTo>
                    <a:pt x="685828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A787F324-2DFC-3A8A-5186-7991264BFE89}"/>
                </a:ext>
              </a:extLst>
            </p:cNvPr>
            <p:cNvSpPr/>
            <p:nvPr/>
          </p:nvSpPr>
          <p:spPr>
            <a:xfrm>
              <a:off x="2556743" y="29597"/>
              <a:ext cx="634953" cy="984423"/>
            </a:xfrm>
            <a:custGeom>
              <a:avLst/>
              <a:gdLst/>
              <a:ahLst/>
              <a:cxnLst/>
              <a:rect l="l" t="t" r="r" b="b"/>
              <a:pathLst>
                <a:path w="634953" h="984423">
                  <a:moveTo>
                    <a:pt x="0" y="0"/>
                  </a:moveTo>
                  <a:lnTo>
                    <a:pt x="634953" y="0"/>
                  </a:lnTo>
                  <a:lnTo>
                    <a:pt x="634953" y="984424"/>
                  </a:lnTo>
                  <a:lnTo>
                    <a:pt x="0" y="984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7AC21DF7-C363-31B1-660B-E6C4A7A14A91}"/>
                </a:ext>
              </a:extLst>
            </p:cNvPr>
            <p:cNvSpPr/>
            <p:nvPr/>
          </p:nvSpPr>
          <p:spPr>
            <a:xfrm>
              <a:off x="3200279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7" y="0"/>
                  </a:lnTo>
                  <a:lnTo>
                    <a:pt x="264337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0AD28AD1-7021-B016-2240-72E09A8573EA}"/>
                </a:ext>
              </a:extLst>
            </p:cNvPr>
            <p:cNvSpPr/>
            <p:nvPr/>
          </p:nvSpPr>
          <p:spPr>
            <a:xfrm>
              <a:off x="3464616" y="72919"/>
              <a:ext cx="852256" cy="911504"/>
            </a:xfrm>
            <a:custGeom>
              <a:avLst/>
              <a:gdLst/>
              <a:ahLst/>
              <a:cxnLst/>
              <a:rect l="l" t="t" r="r" b="b"/>
              <a:pathLst>
                <a:path w="852256" h="911504">
                  <a:moveTo>
                    <a:pt x="0" y="0"/>
                  </a:moveTo>
                  <a:lnTo>
                    <a:pt x="852256" y="0"/>
                  </a:lnTo>
                  <a:lnTo>
                    <a:pt x="85225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7C6EB223-7C61-A5A2-5EDB-00B8A3C4A5A7}"/>
                </a:ext>
              </a:extLst>
            </p:cNvPr>
            <p:cNvSpPr/>
            <p:nvPr/>
          </p:nvSpPr>
          <p:spPr>
            <a:xfrm>
              <a:off x="4311345" y="144228"/>
              <a:ext cx="683874" cy="869792"/>
            </a:xfrm>
            <a:custGeom>
              <a:avLst/>
              <a:gdLst/>
              <a:ahLst/>
              <a:cxnLst/>
              <a:rect l="l" t="t" r="r" b="b"/>
              <a:pathLst>
                <a:path w="683874" h="869792">
                  <a:moveTo>
                    <a:pt x="0" y="0"/>
                  </a:moveTo>
                  <a:lnTo>
                    <a:pt x="683874" y="0"/>
                  </a:lnTo>
                  <a:lnTo>
                    <a:pt x="68387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AF615F9F-2E7C-B598-223D-3CA25B9CBADE}"/>
                </a:ext>
              </a:extLst>
            </p:cNvPr>
            <p:cNvSpPr/>
            <p:nvPr/>
          </p:nvSpPr>
          <p:spPr>
            <a:xfrm>
              <a:off x="5021660" y="144228"/>
              <a:ext cx="557754" cy="869792"/>
            </a:xfrm>
            <a:custGeom>
              <a:avLst/>
              <a:gdLst/>
              <a:ahLst/>
              <a:cxnLst/>
              <a:rect l="l" t="t" r="r" b="b"/>
              <a:pathLst>
                <a:path w="557754" h="869792">
                  <a:moveTo>
                    <a:pt x="0" y="0"/>
                  </a:moveTo>
                  <a:lnTo>
                    <a:pt x="557754" y="0"/>
                  </a:lnTo>
                  <a:lnTo>
                    <a:pt x="55775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2FE1876-528D-384D-F80F-32A97A9DBCA6}"/>
                </a:ext>
              </a:extLst>
            </p:cNvPr>
            <p:cNvSpPr/>
            <p:nvPr/>
          </p:nvSpPr>
          <p:spPr>
            <a:xfrm>
              <a:off x="5626174" y="175436"/>
              <a:ext cx="811331" cy="838585"/>
            </a:xfrm>
            <a:custGeom>
              <a:avLst/>
              <a:gdLst/>
              <a:ahLst/>
              <a:cxnLst/>
              <a:rect l="l" t="t" r="r" b="b"/>
              <a:pathLst>
                <a:path w="811331" h="838585">
                  <a:moveTo>
                    <a:pt x="0" y="0"/>
                  </a:moveTo>
                  <a:lnTo>
                    <a:pt x="811331" y="0"/>
                  </a:lnTo>
                  <a:lnTo>
                    <a:pt x="811331" y="838585"/>
                  </a:lnTo>
                  <a:lnTo>
                    <a:pt x="0" y="8385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</p:grpSp>
      <p:sp>
        <p:nvSpPr>
          <p:cNvPr id="13" name="Freeform 2">
            <a:extLst>
              <a:ext uri="{FF2B5EF4-FFF2-40B4-BE49-F238E27FC236}">
                <a16:creationId xmlns:a16="http://schemas.microsoft.com/office/drawing/2014/main" id="{71343CA5-C9A8-D059-A65F-6A17B0D29E06}"/>
              </a:ext>
            </a:extLst>
          </p:cNvPr>
          <p:cNvSpPr/>
          <p:nvPr/>
        </p:nvSpPr>
        <p:spPr>
          <a:xfrm rot="-1096800">
            <a:off x="5750795" y="588947"/>
            <a:ext cx="666197" cy="1457065"/>
          </a:xfrm>
          <a:custGeom>
            <a:avLst/>
            <a:gdLst/>
            <a:ahLst/>
            <a:cxnLst/>
            <a:rect l="l" t="t" r="r" b="b"/>
            <a:pathLst>
              <a:path w="739157" h="1512341">
                <a:moveTo>
                  <a:pt x="0" y="0"/>
                </a:moveTo>
                <a:lnTo>
                  <a:pt x="739156" y="0"/>
                </a:lnTo>
                <a:lnTo>
                  <a:pt x="739156" y="1512341"/>
                </a:lnTo>
                <a:lnTo>
                  <a:pt x="0" y="1512341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1852B9AA-48E2-632D-6405-4938BEA809D7}"/>
              </a:ext>
            </a:extLst>
          </p:cNvPr>
          <p:cNvSpPr/>
          <p:nvPr/>
        </p:nvSpPr>
        <p:spPr>
          <a:xfrm>
            <a:off x="16515556" y="0"/>
            <a:ext cx="2494757" cy="1734930"/>
          </a:xfrm>
          <a:custGeom>
            <a:avLst/>
            <a:gdLst/>
            <a:ahLst/>
            <a:cxnLst/>
            <a:rect l="l" t="t" r="r" b="b"/>
            <a:pathLst>
              <a:path w="1859658" h="1311661">
                <a:moveTo>
                  <a:pt x="0" y="0"/>
                </a:moveTo>
                <a:lnTo>
                  <a:pt x="1859658" y="0"/>
                </a:lnTo>
                <a:lnTo>
                  <a:pt x="1859658" y="1311661"/>
                </a:lnTo>
                <a:lnTo>
                  <a:pt x="0" y="1311661"/>
                </a:lnTo>
                <a:lnTo>
                  <a:pt x="0" y="0"/>
                </a:lnTo>
                <a:close/>
              </a:path>
            </a:pathLst>
          </a:custGeom>
          <a:blipFill>
            <a:blip r:embed="rId25"/>
            <a:stretch>
              <a:fillRect b="-6097"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2D4361F-1EF3-0605-E4AE-88EE0D5F4E04}"/>
              </a:ext>
            </a:extLst>
          </p:cNvPr>
          <p:cNvSpPr txBox="1"/>
          <p:nvPr/>
        </p:nvSpPr>
        <p:spPr>
          <a:xfrm>
            <a:off x="2315842" y="2116986"/>
            <a:ext cx="130567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Stationen: </a:t>
            </a:r>
          </a:p>
          <a:p>
            <a:pPr marL="457200" indent="-457200">
              <a:buBlip>
                <a:blip r:embed="rId26">
                  <a:extLst>
                    <a:ext uri="{96DAC541-7B7A-43D3-8B79-37D633B846F1}">
                      <asvg:svgBlip xmlns:asvg="http://schemas.microsoft.com/office/drawing/2016/SVG/main" r:embed="rId27"/>
                    </a:ext>
                  </a:extLst>
                </a:blip>
              </a:buBlip>
            </a:pPr>
            <a:r>
              <a:rPr lang="de-DE" sz="2800" dirty="0"/>
              <a:t>Überblick der Stationen befindet sich in der Tasche 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E704D5F-63E0-6A57-38E0-8B12CAAB8677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10767" b="95280" l="250" r="95674">
                        <a14:foregroundMark x1="64725" y1="10767" x2="45175" y2="12979"/>
                        <a14:foregroundMark x1="45175" y1="12979" x2="43757" y2="14533"/>
                        <a14:foregroundMark x1="42845" y1="27651" x2="46173" y2="41962"/>
                        <a14:foregroundMark x1="46173" y1="41962" x2="42706" y2="50156"/>
                        <a14:foregroundMark x1="30354" y1="56766" x2="15141" y2="60988"/>
                        <a14:foregroundMark x1="40317" y1="54001" x2="38253" y2="54574"/>
                        <a14:foregroundMark x1="15141" y1="60988" x2="5740" y2="78687"/>
                        <a14:foregroundMark x1="5740" y1="78687" x2="21464" y2="87979"/>
                        <a14:foregroundMark x1="21464" y1="87979" x2="47754" y2="91003"/>
                        <a14:foregroundMark x1="47754" y1="91003" x2="91514" y2="86357"/>
                        <a14:foregroundMark x1="91514" y1="86357" x2="94343" y2="77876"/>
                        <a14:foregroundMark x1="94343" y1="77876" x2="83611" y2="28909"/>
                        <a14:foregroundMark x1="83611" y1="28909" x2="73461" y2="18142"/>
                        <a14:foregroundMark x1="73461" y1="18142" x2="64143" y2="14307"/>
                        <a14:foregroundMark x1="64143" y1="14307" x2="59900" y2="10767"/>
                        <a14:foregroundMark x1="83111" y1="48083" x2="66389" y2="72788"/>
                        <a14:foregroundMark x1="66389" y1="72788" x2="66306" y2="60103"/>
                        <a14:foregroundMark x1="66306" y1="60103" x2="69884" y2="53687"/>
                        <a14:foregroundMark x1="69884" y1="53687" x2="46090" y2="46976"/>
                        <a14:foregroundMark x1="46090" y1="46976" x2="67804" y2="79867"/>
                        <a14:foregroundMark x1="67804" y1="79867" x2="80532" y2="79277"/>
                        <a14:foregroundMark x1="80532" y1="79277" x2="95341" y2="73304"/>
                        <a14:foregroundMark x1="95341" y1="73304" x2="95840" y2="65044"/>
                        <a14:foregroundMark x1="95840" y1="65044" x2="68802" y2="66372"/>
                        <a14:foregroundMark x1="68802" y1="66372" x2="62230" y2="63643"/>
                        <a14:foregroundMark x1="62230" y1="63643" x2="70216" y2="66150"/>
                        <a14:foregroundMark x1="70216" y1="66150" x2="70549" y2="65560"/>
                        <a14:foregroundMark x1="82529" y1="91003" x2="29700" y2="91667"/>
                        <a14:foregroundMark x1="29700" y1="91667" x2="16140" y2="87611"/>
                        <a14:foregroundMark x1="16140" y1="87611" x2="11814" y2="81637"/>
                        <a14:foregroundMark x1="11814" y1="81637" x2="8070" y2="86283"/>
                        <a14:foregroundMark x1="8070" y1="86283" x2="12396" y2="94617"/>
                        <a14:foregroundMark x1="12396" y1="94617" x2="47255" y2="92847"/>
                        <a14:foregroundMark x1="47255" y1="92847" x2="59401" y2="92920"/>
                        <a14:foregroundMark x1="59401" y1="92920" x2="81115" y2="92404"/>
                        <a14:foregroundMark x1="81115" y1="92404" x2="81198" y2="91962"/>
                        <a14:foregroundMark x1="75125" y1="95280" x2="250" y2="94838"/>
                        <a14:backgroundMark x1="31947" y1="7965" x2="33278" y2="47493"/>
                        <a14:backgroundMark x1="33278" y1="47493" x2="27454" y2="42183"/>
                        <a14:backgroundMark x1="27454" y1="42183" x2="12646" y2="8112"/>
                        <a14:backgroundMark x1="12646" y1="8112" x2="7488" y2="44248"/>
                        <a14:backgroundMark x1="7488" y1="44248" x2="16057" y2="49263"/>
                        <a14:backgroundMark x1="16057" y1="49263" x2="35025" y2="50885"/>
                        <a14:backgroundMark x1="35025" y1="50885" x2="37022" y2="53982"/>
                        <a14:backgroundMark x1="36772" y1="17625" x2="42097" y2="21091"/>
                        <a14:backgroundMark x1="42097" y1="21091" x2="41265" y2="29204"/>
                        <a14:backgroundMark x1="36190" y1="16003" x2="45757" y2="17994"/>
                        <a14:backgroundMark x1="45757" y1="17994" x2="40183" y2="14823"/>
                        <a14:backgroundMark x1="40183" y1="14823" x2="40183" y2="19543"/>
                        <a14:backgroundMark x1="39684" y1="52360" x2="3245" y2="53245"/>
                        <a14:backgroundMark x1="41265" y1="50000" x2="41930" y2="55605"/>
                        <a14:backgroundMark x1="41930" y1="55605" x2="7238" y2="55900"/>
                        <a14:backgroundMark x1="7238" y1="55900" x2="21215" y2="54425"/>
                        <a14:backgroundMark x1="21215" y1="54425" x2="29867" y2="54425"/>
                        <a14:backgroundMark x1="29867" y1="54425" x2="30865" y2="54204"/>
                        <a14:backgroundMark x1="38103" y1="55162" x2="42346" y2="50000"/>
                        <a14:backgroundMark x1="42346" y1="50000" x2="42346" y2="49263"/>
                        <a14:backgroundMark x1="40765" y1="16224" x2="43677" y2="154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61" b="2360"/>
          <a:stretch/>
        </p:blipFill>
        <p:spPr>
          <a:xfrm>
            <a:off x="10369112" y="1951700"/>
            <a:ext cx="8019639" cy="8411947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D302AD53-05C1-60E9-7BE5-6B77A2A2C58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94" y="3071093"/>
            <a:ext cx="8053270" cy="712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0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4D6605-48DF-EB8D-3456-C1D0407DD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0D0C6242-795A-E537-49FD-9855812521A8}"/>
              </a:ext>
            </a:extLst>
          </p:cNvPr>
          <p:cNvGrpSpPr/>
          <p:nvPr/>
        </p:nvGrpSpPr>
        <p:grpSpPr>
          <a:xfrm>
            <a:off x="6609556" y="927100"/>
            <a:ext cx="5791200" cy="804235"/>
            <a:chOff x="0" y="0"/>
            <a:chExt cx="6437505" cy="1014021"/>
          </a:xfrm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E27D184D-1CBF-3185-A62D-6F6906C5326D}"/>
                </a:ext>
              </a:extLst>
            </p:cNvPr>
            <p:cNvSpPr/>
            <p:nvPr/>
          </p:nvSpPr>
          <p:spPr>
            <a:xfrm>
              <a:off x="0" y="0"/>
              <a:ext cx="717398" cy="984423"/>
            </a:xfrm>
            <a:custGeom>
              <a:avLst/>
              <a:gdLst/>
              <a:ahLst/>
              <a:cxnLst/>
              <a:rect l="l" t="t" r="r" b="b"/>
              <a:pathLst>
                <a:path w="717398" h="984423">
                  <a:moveTo>
                    <a:pt x="0" y="0"/>
                  </a:moveTo>
                  <a:lnTo>
                    <a:pt x="717398" y="0"/>
                  </a:lnTo>
                  <a:lnTo>
                    <a:pt x="717398" y="984423"/>
                  </a:lnTo>
                  <a:lnTo>
                    <a:pt x="0" y="98442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00C76194-1C82-B67C-69D5-9471CE32F527}"/>
                </a:ext>
              </a:extLst>
            </p:cNvPr>
            <p:cNvSpPr/>
            <p:nvPr/>
          </p:nvSpPr>
          <p:spPr>
            <a:xfrm>
              <a:off x="800691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6" y="0"/>
                  </a:lnTo>
                  <a:lnTo>
                    <a:pt x="26433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E5200F85-2517-C087-9B13-F2660A744FA8}"/>
                </a:ext>
              </a:extLst>
            </p:cNvPr>
            <p:cNvSpPr/>
            <p:nvPr/>
          </p:nvSpPr>
          <p:spPr>
            <a:xfrm>
              <a:off x="1065027" y="72919"/>
              <a:ext cx="846991" cy="941102"/>
            </a:xfrm>
            <a:custGeom>
              <a:avLst/>
              <a:gdLst/>
              <a:ahLst/>
              <a:cxnLst/>
              <a:rect l="l" t="t" r="r" b="b"/>
              <a:pathLst>
                <a:path w="846991" h="941102">
                  <a:moveTo>
                    <a:pt x="0" y="0"/>
                  </a:moveTo>
                  <a:lnTo>
                    <a:pt x="846991" y="0"/>
                  </a:lnTo>
                  <a:lnTo>
                    <a:pt x="846991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18CA017F-8DC1-DCCC-08C7-2A707478D6B5}"/>
                </a:ext>
              </a:extLst>
            </p:cNvPr>
            <p:cNvSpPr/>
            <p:nvPr/>
          </p:nvSpPr>
          <p:spPr>
            <a:xfrm>
              <a:off x="1912018" y="72919"/>
              <a:ext cx="685828" cy="941102"/>
            </a:xfrm>
            <a:custGeom>
              <a:avLst/>
              <a:gdLst/>
              <a:ahLst/>
              <a:cxnLst/>
              <a:rect l="l" t="t" r="r" b="b"/>
              <a:pathLst>
                <a:path w="685828" h="941102">
                  <a:moveTo>
                    <a:pt x="0" y="0"/>
                  </a:moveTo>
                  <a:lnTo>
                    <a:pt x="685828" y="0"/>
                  </a:lnTo>
                  <a:lnTo>
                    <a:pt x="685828" y="941102"/>
                  </a:lnTo>
                  <a:lnTo>
                    <a:pt x="0" y="9411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F9FC0D07-BA77-B6D2-CBC5-FBF511B5A3AB}"/>
                </a:ext>
              </a:extLst>
            </p:cNvPr>
            <p:cNvSpPr/>
            <p:nvPr/>
          </p:nvSpPr>
          <p:spPr>
            <a:xfrm>
              <a:off x="2556743" y="29597"/>
              <a:ext cx="634953" cy="984423"/>
            </a:xfrm>
            <a:custGeom>
              <a:avLst/>
              <a:gdLst/>
              <a:ahLst/>
              <a:cxnLst/>
              <a:rect l="l" t="t" r="r" b="b"/>
              <a:pathLst>
                <a:path w="634953" h="984423">
                  <a:moveTo>
                    <a:pt x="0" y="0"/>
                  </a:moveTo>
                  <a:lnTo>
                    <a:pt x="634953" y="0"/>
                  </a:lnTo>
                  <a:lnTo>
                    <a:pt x="634953" y="984424"/>
                  </a:lnTo>
                  <a:lnTo>
                    <a:pt x="0" y="98442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96B5003F-A6E7-76AF-4079-195BCAED2673}"/>
                </a:ext>
              </a:extLst>
            </p:cNvPr>
            <p:cNvSpPr/>
            <p:nvPr/>
          </p:nvSpPr>
          <p:spPr>
            <a:xfrm>
              <a:off x="3200279" y="72919"/>
              <a:ext cx="264336" cy="911504"/>
            </a:xfrm>
            <a:custGeom>
              <a:avLst/>
              <a:gdLst/>
              <a:ahLst/>
              <a:cxnLst/>
              <a:rect l="l" t="t" r="r" b="b"/>
              <a:pathLst>
                <a:path w="264336" h="911504">
                  <a:moveTo>
                    <a:pt x="0" y="0"/>
                  </a:moveTo>
                  <a:lnTo>
                    <a:pt x="264337" y="0"/>
                  </a:lnTo>
                  <a:lnTo>
                    <a:pt x="264337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BBDDEDA9-69A8-9C50-7BA2-6C139986FC48}"/>
                </a:ext>
              </a:extLst>
            </p:cNvPr>
            <p:cNvSpPr/>
            <p:nvPr/>
          </p:nvSpPr>
          <p:spPr>
            <a:xfrm>
              <a:off x="3464616" y="72919"/>
              <a:ext cx="852256" cy="911504"/>
            </a:xfrm>
            <a:custGeom>
              <a:avLst/>
              <a:gdLst/>
              <a:ahLst/>
              <a:cxnLst/>
              <a:rect l="l" t="t" r="r" b="b"/>
              <a:pathLst>
                <a:path w="852256" h="911504">
                  <a:moveTo>
                    <a:pt x="0" y="0"/>
                  </a:moveTo>
                  <a:lnTo>
                    <a:pt x="852256" y="0"/>
                  </a:lnTo>
                  <a:lnTo>
                    <a:pt x="852256" y="911504"/>
                  </a:lnTo>
                  <a:lnTo>
                    <a:pt x="0" y="9115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96545D07-1485-45A4-FCBF-74D973587AE5}"/>
                </a:ext>
              </a:extLst>
            </p:cNvPr>
            <p:cNvSpPr/>
            <p:nvPr/>
          </p:nvSpPr>
          <p:spPr>
            <a:xfrm>
              <a:off x="4311345" y="144228"/>
              <a:ext cx="683874" cy="869792"/>
            </a:xfrm>
            <a:custGeom>
              <a:avLst/>
              <a:gdLst/>
              <a:ahLst/>
              <a:cxnLst/>
              <a:rect l="l" t="t" r="r" b="b"/>
              <a:pathLst>
                <a:path w="683874" h="869792">
                  <a:moveTo>
                    <a:pt x="0" y="0"/>
                  </a:moveTo>
                  <a:lnTo>
                    <a:pt x="683874" y="0"/>
                  </a:lnTo>
                  <a:lnTo>
                    <a:pt x="68387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2D9E9FBD-70B4-6441-B9DD-A5783920D740}"/>
                </a:ext>
              </a:extLst>
            </p:cNvPr>
            <p:cNvSpPr/>
            <p:nvPr/>
          </p:nvSpPr>
          <p:spPr>
            <a:xfrm>
              <a:off x="5021660" y="144228"/>
              <a:ext cx="557754" cy="869792"/>
            </a:xfrm>
            <a:custGeom>
              <a:avLst/>
              <a:gdLst/>
              <a:ahLst/>
              <a:cxnLst/>
              <a:rect l="l" t="t" r="r" b="b"/>
              <a:pathLst>
                <a:path w="557754" h="869792">
                  <a:moveTo>
                    <a:pt x="0" y="0"/>
                  </a:moveTo>
                  <a:lnTo>
                    <a:pt x="557754" y="0"/>
                  </a:lnTo>
                  <a:lnTo>
                    <a:pt x="557754" y="869793"/>
                  </a:lnTo>
                  <a:lnTo>
                    <a:pt x="0" y="86979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DEEA12A4-6F03-AF4E-9A24-BF4B3FCE2419}"/>
                </a:ext>
              </a:extLst>
            </p:cNvPr>
            <p:cNvSpPr/>
            <p:nvPr/>
          </p:nvSpPr>
          <p:spPr>
            <a:xfrm>
              <a:off x="5626174" y="175436"/>
              <a:ext cx="811331" cy="838585"/>
            </a:xfrm>
            <a:custGeom>
              <a:avLst/>
              <a:gdLst/>
              <a:ahLst/>
              <a:cxnLst/>
              <a:rect l="l" t="t" r="r" b="b"/>
              <a:pathLst>
                <a:path w="811331" h="838585">
                  <a:moveTo>
                    <a:pt x="0" y="0"/>
                  </a:moveTo>
                  <a:lnTo>
                    <a:pt x="811331" y="0"/>
                  </a:lnTo>
                  <a:lnTo>
                    <a:pt x="811331" y="838585"/>
                  </a:lnTo>
                  <a:lnTo>
                    <a:pt x="0" y="83858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de-DE" sz="4528"/>
            </a:p>
          </p:txBody>
        </p:sp>
      </p:grpSp>
      <p:sp>
        <p:nvSpPr>
          <p:cNvPr id="13" name="Freeform 2">
            <a:extLst>
              <a:ext uri="{FF2B5EF4-FFF2-40B4-BE49-F238E27FC236}">
                <a16:creationId xmlns:a16="http://schemas.microsoft.com/office/drawing/2014/main" id="{D0BE53B4-20D5-F85D-090E-ECA40AF2E40E}"/>
              </a:ext>
            </a:extLst>
          </p:cNvPr>
          <p:cNvSpPr/>
          <p:nvPr/>
        </p:nvSpPr>
        <p:spPr>
          <a:xfrm rot="-1096800">
            <a:off x="5750795" y="588947"/>
            <a:ext cx="666197" cy="1457065"/>
          </a:xfrm>
          <a:custGeom>
            <a:avLst/>
            <a:gdLst/>
            <a:ahLst/>
            <a:cxnLst/>
            <a:rect l="l" t="t" r="r" b="b"/>
            <a:pathLst>
              <a:path w="739157" h="1512341">
                <a:moveTo>
                  <a:pt x="0" y="0"/>
                </a:moveTo>
                <a:lnTo>
                  <a:pt x="739156" y="0"/>
                </a:lnTo>
                <a:lnTo>
                  <a:pt x="739156" y="1512341"/>
                </a:lnTo>
                <a:lnTo>
                  <a:pt x="0" y="1512341"/>
                </a:lnTo>
                <a:lnTo>
                  <a:pt x="0" y="0"/>
                </a:lnTo>
                <a:close/>
              </a:path>
            </a:pathLst>
          </a:custGeom>
          <a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E18187F8-EAFC-6E07-B7F3-9858127A12B0}"/>
              </a:ext>
            </a:extLst>
          </p:cNvPr>
          <p:cNvSpPr/>
          <p:nvPr/>
        </p:nvSpPr>
        <p:spPr>
          <a:xfrm>
            <a:off x="16515556" y="0"/>
            <a:ext cx="2494757" cy="1734930"/>
          </a:xfrm>
          <a:custGeom>
            <a:avLst/>
            <a:gdLst/>
            <a:ahLst/>
            <a:cxnLst/>
            <a:rect l="l" t="t" r="r" b="b"/>
            <a:pathLst>
              <a:path w="1859658" h="1311661">
                <a:moveTo>
                  <a:pt x="0" y="0"/>
                </a:moveTo>
                <a:lnTo>
                  <a:pt x="1859658" y="0"/>
                </a:lnTo>
                <a:lnTo>
                  <a:pt x="1859658" y="1311661"/>
                </a:lnTo>
                <a:lnTo>
                  <a:pt x="0" y="1311661"/>
                </a:lnTo>
                <a:lnTo>
                  <a:pt x="0" y="0"/>
                </a:lnTo>
                <a:close/>
              </a:path>
            </a:pathLst>
          </a:custGeom>
          <a:blipFill>
            <a:blip r:embed="rId24"/>
            <a:stretch>
              <a:fillRect b="-6097"/>
            </a:stretch>
          </a:blipFill>
        </p:spPr>
        <p:txBody>
          <a:bodyPr/>
          <a:lstStyle/>
          <a:p>
            <a:endParaRPr lang="de-DE" sz="4528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07E6E88-038E-754D-B5EE-9C42D5616444}"/>
              </a:ext>
            </a:extLst>
          </p:cNvPr>
          <p:cNvSpPr txBox="1"/>
          <p:nvPr/>
        </p:nvSpPr>
        <p:spPr>
          <a:xfrm>
            <a:off x="1547667" y="2801074"/>
            <a:ext cx="11126201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/>
              <a:t>Gruppenbildung: </a:t>
            </a:r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Gruppen werden oben auf dem Weg zum Kirschbaum gebildet</a:t>
            </a:r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endParaRPr lang="de-DE" sz="2800" dirty="0"/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Insgesamt gibt es 200 Gruppen </a:t>
            </a:r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endParaRPr lang="de-DE" sz="2800" dirty="0"/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circa 10 Leute pro Gruppe</a:t>
            </a:r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endParaRPr lang="de-DE" sz="2800" dirty="0"/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Traut euch! – Geht mit für euch neuen Leuten in eine Gruppe</a:t>
            </a:r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endParaRPr lang="de-DE" sz="2800" dirty="0"/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Oben auf dem Weg sind Zahlen (1-200) entlang des Weges auf dem Boden gemalt</a:t>
            </a:r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Stellt euch an eine Zahl, wenn ihr 10 Leute seid, könnt ihr loslegen!</a:t>
            </a:r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endParaRPr lang="de-DE" sz="2800" dirty="0"/>
          </a:p>
          <a:p>
            <a:pPr marL="457200" indent="-457200">
              <a:buBlip>
                <a:blip r:embed="rId25">
                  <a:extLs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</a:buBlip>
            </a:pPr>
            <a:r>
              <a:rPr lang="de-DE" sz="2800" dirty="0"/>
              <a:t>Falls ihr nicht auf 10 Leute mehr kommt, könnt ihr auch eine 5-6er Gruppe machen (ist aber die Ausnahme!) </a:t>
            </a:r>
          </a:p>
        </p:txBody>
      </p:sp>
      <p:pic>
        <p:nvPicPr>
          <p:cNvPr id="17" name="Grafik 16" descr="Ein Bild, das Text, Diagramm, Screenshot, Reihe enthält.&#10;&#10;Automatisch generierte Beschreibung">
            <a:extLst>
              <a:ext uri="{FF2B5EF4-FFF2-40B4-BE49-F238E27FC236}">
                <a16:creationId xmlns:a16="http://schemas.microsoft.com/office/drawing/2014/main" id="{F36E3024-59C8-611B-91DC-AFFF0DB65911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2056" y="2603500"/>
            <a:ext cx="3873500" cy="7073900"/>
          </a:xfrm>
          <a:prstGeom prst="rect">
            <a:avLst/>
          </a:prstGeom>
        </p:spPr>
      </p:pic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id="{C6DF2E87-C18D-73E2-FCB8-C0A9A8C6AF6A}"/>
              </a:ext>
            </a:extLst>
          </p:cNvPr>
          <p:cNvCxnSpPr/>
          <p:nvPr/>
        </p:nvCxnSpPr>
        <p:spPr>
          <a:xfrm>
            <a:off x="13315156" y="7708900"/>
            <a:ext cx="457200" cy="45720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D8BC1A6D-2D8B-8F3C-49DF-99BEB1143B57}"/>
              </a:ext>
            </a:extLst>
          </p:cNvPr>
          <p:cNvCxnSpPr>
            <a:cxnSpLocks/>
          </p:cNvCxnSpPr>
          <p:nvPr/>
        </p:nvCxnSpPr>
        <p:spPr>
          <a:xfrm>
            <a:off x="13581856" y="7761970"/>
            <a:ext cx="190500" cy="17553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C45B543C-BB0B-9C88-F581-5AA8BAEDDCCB}"/>
              </a:ext>
            </a:extLst>
          </p:cNvPr>
          <p:cNvCxnSpPr>
            <a:cxnSpLocks/>
          </p:cNvCxnSpPr>
          <p:nvPr/>
        </p:nvCxnSpPr>
        <p:spPr>
          <a:xfrm>
            <a:off x="13710725" y="7647670"/>
            <a:ext cx="190500" cy="17553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DE295BD8-82C8-BA8B-C3F2-B2F9F2B02B81}"/>
              </a:ext>
            </a:extLst>
          </p:cNvPr>
          <p:cNvCxnSpPr>
            <a:cxnSpLocks/>
          </p:cNvCxnSpPr>
          <p:nvPr/>
        </p:nvCxnSpPr>
        <p:spPr>
          <a:xfrm flipV="1">
            <a:off x="13945751" y="3898900"/>
            <a:ext cx="1913048" cy="37487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17A5021A-8B49-033E-0FFF-6972853A9D61}"/>
              </a:ext>
            </a:extLst>
          </p:cNvPr>
          <p:cNvSpPr txBox="1"/>
          <p:nvPr/>
        </p:nvSpPr>
        <p:spPr>
          <a:xfrm rot="19103890">
            <a:off x="13697266" y="80891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/>
              <a:t>1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2E65B69-A49A-9C51-5C66-3C62EC6B291A}"/>
              </a:ext>
            </a:extLst>
          </p:cNvPr>
          <p:cNvSpPr txBox="1"/>
          <p:nvPr/>
        </p:nvSpPr>
        <p:spPr>
          <a:xfrm rot="19103890">
            <a:off x="13732641" y="7839134"/>
            <a:ext cx="33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/>
              <a:t>2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0EC1DCC-FFAD-ACAA-9CD7-6BFEA6843AF0}"/>
              </a:ext>
            </a:extLst>
          </p:cNvPr>
          <p:cNvSpPr txBox="1"/>
          <p:nvPr/>
        </p:nvSpPr>
        <p:spPr>
          <a:xfrm rot="19103890">
            <a:off x="13870472" y="7721164"/>
            <a:ext cx="33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/>
              <a:t>3</a:t>
            </a:r>
          </a:p>
        </p:txBody>
      </p:sp>
      <p:cxnSp>
        <p:nvCxnSpPr>
          <p:cNvPr id="34" name="Gerade Verbindung 33">
            <a:extLst>
              <a:ext uri="{FF2B5EF4-FFF2-40B4-BE49-F238E27FC236}">
                <a16:creationId xmlns:a16="http://schemas.microsoft.com/office/drawing/2014/main" id="{9AAFB017-E813-1D46-C037-FFEA5F42A513}"/>
              </a:ext>
            </a:extLst>
          </p:cNvPr>
          <p:cNvCxnSpPr/>
          <p:nvPr/>
        </p:nvCxnSpPr>
        <p:spPr>
          <a:xfrm>
            <a:off x="15859145" y="3670300"/>
            <a:ext cx="457200" cy="45720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71B24602-2C40-38B4-0236-BCFFBF70BD50}"/>
              </a:ext>
            </a:extLst>
          </p:cNvPr>
          <p:cNvSpPr txBox="1"/>
          <p:nvPr/>
        </p:nvSpPr>
        <p:spPr>
          <a:xfrm rot="19103890">
            <a:off x="16103699" y="405305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/>
              <a:t>200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237C24C-632F-C325-D6F5-E25C64ED4BBB}"/>
              </a:ext>
            </a:extLst>
          </p:cNvPr>
          <p:cNvSpPr txBox="1"/>
          <p:nvPr/>
        </p:nvSpPr>
        <p:spPr>
          <a:xfrm rot="17922312">
            <a:off x="14454048" y="5817775"/>
            <a:ext cx="114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/>
              <a:t>Bis 200</a:t>
            </a:r>
          </a:p>
        </p:txBody>
      </p:sp>
    </p:spTree>
    <p:extLst>
      <p:ext uri="{BB962C8B-B14F-4D97-AF65-F5344CB8AC3E}">
        <p14:creationId xmlns:p14="http://schemas.microsoft.com/office/powerpoint/2010/main" val="71210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772416f-74d5-4a80-8740-c3a2930c92d7">
      <Terms xmlns="http://schemas.microsoft.com/office/infopath/2007/PartnerControls"/>
    </lcf76f155ced4ddcb4097134ff3c332f>
    <TaxCatchAll xmlns="c8552c20-19ce-463a-93f8-7fbcb2e8a44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19BA0CC0AB6D941809964C2A2189A3E" ma:contentTypeVersion="15" ma:contentTypeDescription="Ein neues Dokument erstellen." ma:contentTypeScope="" ma:versionID="d23c99065516bbe1d77aaa1093a0e329">
  <xsd:schema xmlns:xsd="http://www.w3.org/2001/XMLSchema" xmlns:xs="http://www.w3.org/2001/XMLSchema" xmlns:p="http://schemas.microsoft.com/office/2006/metadata/properties" xmlns:ns2="e772416f-74d5-4a80-8740-c3a2930c92d7" xmlns:ns3="c8552c20-19ce-463a-93f8-7fbcb2e8a440" targetNamespace="http://schemas.microsoft.com/office/2006/metadata/properties" ma:root="true" ma:fieldsID="16b7b8bb8162c2e0aa0e81f534535c35" ns2:_="" ns3:_="">
    <xsd:import namespace="e772416f-74d5-4a80-8740-c3a2930c92d7"/>
    <xsd:import namespace="c8552c20-19ce-463a-93f8-7fbcb2e8a4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2416f-74d5-4a80-8740-c3a2930c92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ildmarkierungen" ma:readOnly="false" ma:fieldId="{5cf76f15-5ced-4ddc-b409-7134ff3c332f}" ma:taxonomyMulti="true" ma:sspId="f77cd08d-e366-4810-b41e-4ba027a791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52c20-19ce-463a-93f8-7fbcb2e8a44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a3a0e2ce-7219-4e9c-9a87-1e1c6728edfb}" ma:internalName="TaxCatchAll" ma:showField="CatchAllData" ma:web="c8552c20-19ce-463a-93f8-7fbcb2e8a4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58576C-659A-4795-9EB4-C62A65A67F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50EC12-D422-4F0D-9489-552EFB508C71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e772416f-74d5-4a80-8740-c3a2930c92d7"/>
    <ds:schemaRef ds:uri="http://schemas.microsoft.com/office/2006/metadata/properties"/>
    <ds:schemaRef ds:uri="c8552c20-19ce-463a-93f8-7fbcb2e8a440"/>
    <ds:schemaRef ds:uri="http://purl.org/dc/dcmitype/"/>
    <ds:schemaRef ds:uri="http://www.w3.org/XML/1998/namespace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77D22C8-8FDC-413C-BFA7-3C31D1B62F97}">
  <ds:schemaRefs>
    <ds:schemaRef ds:uri="c8552c20-19ce-463a-93f8-7fbcb2e8a440"/>
    <ds:schemaRef ds:uri="e772416f-74d5-4a80-8740-c3a2930c92d7"/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Custom</PresentationFormat>
  <Paragraphs>59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Simsfinder Vorlage</dc:title>
  <cp:lastModifiedBy>Kordula Wolff</cp:lastModifiedBy>
  <cp:revision>14</cp:revision>
  <dcterms:created xsi:type="dcterms:W3CDTF">2006-08-16T00:00:00Z</dcterms:created>
  <dcterms:modified xsi:type="dcterms:W3CDTF">2025-05-01T09:14:15Z</dcterms:modified>
  <dc:identifier>DAGevMiy_DI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0x010100E19BA0CC0AB6D941809964C2A2189A3E</vt:lpwstr>
  </property>
  <property fmtid="{D5CDD505-2E9C-101B-9397-08002B2CF9AE}" pid="3" name="MediaServiceImageTags">
    <vt:lpwstr/>
  </property>
</Properties>
</file>