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</p:sldIdLst>
  <p:sldSz cx="7556500" cy="10693400"/>
  <p:notesSz cx="6858000" cy="9144000"/>
  <p:embeddedFontLst>
    <p:embeddedFont>
      <p:font typeface="Canva Sans" panose="020B0503030501040103"/>
      <p:regular r:id="rId2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customXml" Target="../customXml/item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28" Type="http://schemas.openxmlformats.org/officeDocument/2006/relationships/customXml" Target="../customXml/item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1.fntdata"/><Relationship Id="rId27" Type="http://schemas.openxmlformats.org/officeDocument/2006/relationships/customXml" Target="../customXml/item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3/25/25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3/25/25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3/25/25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3/25/25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3/25/25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3/25/25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3/25/25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3/25/25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3/25/25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3/25/25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3/25/25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3/25/25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sv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sv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sv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sv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sv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sv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sv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sv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sv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sv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sv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sv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242795" y="1739515"/>
            <a:ext cx="7074548" cy="6181386"/>
          </a:xfrm>
          <a:custGeom>
            <a:avLst/>
            <a:gdLst/>
            <a:ahLst/>
            <a:cxnLst/>
            <a:rect l="l" t="t" r="r" b="b"/>
            <a:pathLst>
              <a:path w="7074548" h="6181386">
                <a:moveTo>
                  <a:pt x="0" y="0"/>
                </a:moveTo>
                <a:lnTo>
                  <a:pt x="7074548" y="0"/>
                </a:lnTo>
                <a:lnTo>
                  <a:pt x="7074548" y="6181386"/>
                </a:lnTo>
                <a:lnTo>
                  <a:pt x="0" y="618138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de-DE"/>
          </a:p>
        </p:txBody>
      </p:sp>
      <p:sp>
        <p:nvSpPr>
          <p:cNvPr id="3" name="TextBox 3"/>
          <p:cNvSpPr txBox="1"/>
          <p:nvPr/>
        </p:nvSpPr>
        <p:spPr>
          <a:xfrm>
            <a:off x="1505712" y="8091545"/>
            <a:ext cx="4548577" cy="75247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  <a:spcBef>
                <a:spcPct val="0"/>
              </a:spcBef>
            </a:pPr>
            <a:r>
              <a:rPr lang="en-US" sz="4499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Backen/Kochen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640002" y="1731614"/>
            <a:ext cx="6279996" cy="7228773"/>
          </a:xfrm>
          <a:custGeom>
            <a:avLst/>
            <a:gdLst/>
            <a:ahLst/>
            <a:cxnLst/>
            <a:rect l="l" t="t" r="r" b="b"/>
            <a:pathLst>
              <a:path w="6279996" h="7228773">
                <a:moveTo>
                  <a:pt x="0" y="0"/>
                </a:moveTo>
                <a:lnTo>
                  <a:pt x="6279996" y="0"/>
                </a:lnTo>
                <a:lnTo>
                  <a:pt x="6279996" y="7228772"/>
                </a:lnTo>
                <a:lnTo>
                  <a:pt x="0" y="722877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de-DE"/>
          </a:p>
        </p:txBody>
      </p:sp>
      <p:sp>
        <p:nvSpPr>
          <p:cNvPr id="3" name="TextBox 3"/>
          <p:cNvSpPr txBox="1"/>
          <p:nvPr/>
        </p:nvSpPr>
        <p:spPr>
          <a:xfrm>
            <a:off x="2665077" y="9164475"/>
            <a:ext cx="2229846" cy="7715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300"/>
              </a:lnSpc>
              <a:spcBef>
                <a:spcPct val="0"/>
              </a:spcBef>
            </a:pPr>
            <a:r>
              <a:rPr lang="en-US" sz="4500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Musik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62248" y="1768033"/>
            <a:ext cx="6635503" cy="7155935"/>
          </a:xfrm>
          <a:custGeom>
            <a:avLst/>
            <a:gdLst/>
            <a:ahLst/>
            <a:cxnLst/>
            <a:rect l="l" t="t" r="r" b="b"/>
            <a:pathLst>
              <a:path w="6635503" h="7155935">
                <a:moveTo>
                  <a:pt x="0" y="0"/>
                </a:moveTo>
                <a:lnTo>
                  <a:pt x="6635504" y="0"/>
                </a:lnTo>
                <a:lnTo>
                  <a:pt x="6635504" y="7155934"/>
                </a:lnTo>
                <a:lnTo>
                  <a:pt x="0" y="7155934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de-DE"/>
          </a:p>
        </p:txBody>
      </p:sp>
      <p:sp>
        <p:nvSpPr>
          <p:cNvPr id="3" name="TextBox 3"/>
          <p:cNvSpPr txBox="1"/>
          <p:nvPr/>
        </p:nvSpPr>
        <p:spPr>
          <a:xfrm>
            <a:off x="2102198" y="9164475"/>
            <a:ext cx="3355605" cy="7715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300"/>
              </a:lnSpc>
              <a:spcBef>
                <a:spcPct val="0"/>
              </a:spcBef>
            </a:pPr>
            <a:r>
              <a:rPr lang="en-US" sz="4500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Pädagogik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252872" y="1818872"/>
            <a:ext cx="7054256" cy="7054256"/>
          </a:xfrm>
          <a:custGeom>
            <a:avLst/>
            <a:gdLst/>
            <a:ahLst/>
            <a:cxnLst/>
            <a:rect l="l" t="t" r="r" b="b"/>
            <a:pathLst>
              <a:path w="7054256" h="7054256">
                <a:moveTo>
                  <a:pt x="0" y="0"/>
                </a:moveTo>
                <a:lnTo>
                  <a:pt x="7054256" y="0"/>
                </a:lnTo>
                <a:lnTo>
                  <a:pt x="7054256" y="7054256"/>
                </a:lnTo>
                <a:lnTo>
                  <a:pt x="0" y="705425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de-DE"/>
          </a:p>
        </p:txBody>
      </p:sp>
      <p:sp>
        <p:nvSpPr>
          <p:cNvPr id="3" name="TextBox 3"/>
          <p:cNvSpPr txBox="1"/>
          <p:nvPr/>
        </p:nvSpPr>
        <p:spPr>
          <a:xfrm>
            <a:off x="1578985" y="9164475"/>
            <a:ext cx="4402030" cy="7715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300"/>
              </a:lnSpc>
              <a:spcBef>
                <a:spcPct val="0"/>
              </a:spcBef>
            </a:pPr>
            <a:r>
              <a:rPr lang="en-US" sz="4500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Programmieren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12171" y="2274193"/>
            <a:ext cx="7335658" cy="6143613"/>
          </a:xfrm>
          <a:custGeom>
            <a:avLst/>
            <a:gdLst/>
            <a:ahLst/>
            <a:cxnLst/>
            <a:rect l="l" t="t" r="r" b="b"/>
            <a:pathLst>
              <a:path w="7335658" h="6143613">
                <a:moveTo>
                  <a:pt x="0" y="0"/>
                </a:moveTo>
                <a:lnTo>
                  <a:pt x="7335658" y="0"/>
                </a:lnTo>
                <a:lnTo>
                  <a:pt x="7335658" y="6143614"/>
                </a:lnTo>
                <a:lnTo>
                  <a:pt x="0" y="6143614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de-DE"/>
          </a:p>
        </p:txBody>
      </p:sp>
      <p:sp>
        <p:nvSpPr>
          <p:cNvPr id="3" name="TextBox 3"/>
          <p:cNvSpPr txBox="1"/>
          <p:nvPr/>
        </p:nvSpPr>
        <p:spPr>
          <a:xfrm>
            <a:off x="2203221" y="9164475"/>
            <a:ext cx="3153559" cy="7715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300"/>
              </a:lnSpc>
              <a:spcBef>
                <a:spcPct val="0"/>
              </a:spcBef>
            </a:pPr>
            <a:r>
              <a:rPr lang="en-US" sz="4500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Sauberkeit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543468" y="1699203"/>
            <a:ext cx="6473065" cy="7293594"/>
          </a:xfrm>
          <a:custGeom>
            <a:avLst/>
            <a:gdLst/>
            <a:ahLst/>
            <a:cxnLst/>
            <a:rect l="l" t="t" r="r" b="b"/>
            <a:pathLst>
              <a:path w="6473065" h="7293594">
                <a:moveTo>
                  <a:pt x="0" y="0"/>
                </a:moveTo>
                <a:lnTo>
                  <a:pt x="6473064" y="0"/>
                </a:lnTo>
                <a:lnTo>
                  <a:pt x="6473064" y="7293594"/>
                </a:lnTo>
                <a:lnTo>
                  <a:pt x="0" y="729359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de-DE"/>
          </a:p>
        </p:txBody>
      </p:sp>
      <p:sp>
        <p:nvSpPr>
          <p:cNvPr id="3" name="TextBox 3"/>
          <p:cNvSpPr txBox="1"/>
          <p:nvPr/>
        </p:nvSpPr>
        <p:spPr>
          <a:xfrm>
            <a:off x="1811231" y="9164475"/>
            <a:ext cx="3937537" cy="7715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300"/>
              </a:lnSpc>
              <a:spcBef>
                <a:spcPct val="0"/>
              </a:spcBef>
            </a:pPr>
            <a:r>
              <a:rPr lang="en-US" sz="4500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Schabernack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75907" y="2886207"/>
            <a:ext cx="7208185" cy="4919586"/>
          </a:xfrm>
          <a:custGeom>
            <a:avLst/>
            <a:gdLst/>
            <a:ahLst/>
            <a:cxnLst/>
            <a:rect l="l" t="t" r="r" b="b"/>
            <a:pathLst>
              <a:path w="7208185" h="4919586">
                <a:moveTo>
                  <a:pt x="0" y="0"/>
                </a:moveTo>
                <a:lnTo>
                  <a:pt x="7208186" y="0"/>
                </a:lnTo>
                <a:lnTo>
                  <a:pt x="7208186" y="4919586"/>
                </a:lnTo>
                <a:lnTo>
                  <a:pt x="0" y="491958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de-DE"/>
          </a:p>
        </p:txBody>
      </p:sp>
      <p:sp>
        <p:nvSpPr>
          <p:cNvPr id="3" name="TextBox 3"/>
          <p:cNvSpPr txBox="1"/>
          <p:nvPr/>
        </p:nvSpPr>
        <p:spPr>
          <a:xfrm>
            <a:off x="802390" y="9164475"/>
            <a:ext cx="5955220" cy="7715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300"/>
              </a:lnSpc>
              <a:spcBef>
                <a:spcPct val="0"/>
              </a:spcBef>
            </a:pPr>
            <a:r>
              <a:rPr lang="en-US" sz="4500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Schauspiel/Comedy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203997" y="1769997"/>
            <a:ext cx="7152005" cy="7152005"/>
          </a:xfrm>
          <a:custGeom>
            <a:avLst/>
            <a:gdLst/>
            <a:ahLst/>
            <a:cxnLst/>
            <a:rect l="l" t="t" r="r" b="b"/>
            <a:pathLst>
              <a:path w="7152005" h="7152005">
                <a:moveTo>
                  <a:pt x="0" y="0"/>
                </a:moveTo>
                <a:lnTo>
                  <a:pt x="7152006" y="0"/>
                </a:lnTo>
                <a:lnTo>
                  <a:pt x="7152006" y="7152006"/>
                </a:lnTo>
                <a:lnTo>
                  <a:pt x="0" y="715200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de-DE"/>
          </a:p>
        </p:txBody>
      </p:sp>
      <p:sp>
        <p:nvSpPr>
          <p:cNvPr id="3" name="TextBox 3"/>
          <p:cNvSpPr txBox="1"/>
          <p:nvPr/>
        </p:nvSpPr>
        <p:spPr>
          <a:xfrm>
            <a:off x="2279057" y="9164475"/>
            <a:ext cx="3001886" cy="7715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300"/>
              </a:lnSpc>
              <a:spcBef>
                <a:spcPct val="0"/>
              </a:spcBef>
            </a:pPr>
            <a:r>
              <a:rPr lang="en-US" sz="4500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Schreiben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83572" y="1749572"/>
            <a:ext cx="7192856" cy="7192856"/>
          </a:xfrm>
          <a:custGeom>
            <a:avLst/>
            <a:gdLst/>
            <a:ahLst/>
            <a:cxnLst/>
            <a:rect l="l" t="t" r="r" b="b"/>
            <a:pathLst>
              <a:path w="7192856" h="7192856">
                <a:moveTo>
                  <a:pt x="0" y="0"/>
                </a:moveTo>
                <a:lnTo>
                  <a:pt x="7192856" y="0"/>
                </a:lnTo>
                <a:lnTo>
                  <a:pt x="7192856" y="7192856"/>
                </a:lnTo>
                <a:lnTo>
                  <a:pt x="0" y="719285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de-DE"/>
          </a:p>
        </p:txBody>
      </p:sp>
      <p:sp>
        <p:nvSpPr>
          <p:cNvPr id="3" name="TextBox 3"/>
          <p:cNvSpPr txBox="1"/>
          <p:nvPr/>
        </p:nvSpPr>
        <p:spPr>
          <a:xfrm>
            <a:off x="2876967" y="9164475"/>
            <a:ext cx="1806066" cy="7715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300"/>
              </a:lnSpc>
              <a:spcBef>
                <a:spcPct val="0"/>
              </a:spcBef>
            </a:pPr>
            <a:r>
              <a:rPr lang="en-US" sz="4500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Sport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39153" y="1436365"/>
            <a:ext cx="7281695" cy="7819269"/>
          </a:xfrm>
          <a:custGeom>
            <a:avLst/>
            <a:gdLst/>
            <a:ahLst/>
            <a:cxnLst/>
            <a:rect l="l" t="t" r="r" b="b"/>
            <a:pathLst>
              <a:path w="7281695" h="7819269">
                <a:moveTo>
                  <a:pt x="0" y="0"/>
                </a:moveTo>
                <a:lnTo>
                  <a:pt x="7281694" y="0"/>
                </a:lnTo>
                <a:lnTo>
                  <a:pt x="7281694" y="7819270"/>
                </a:lnTo>
                <a:lnTo>
                  <a:pt x="0" y="781927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de-DE"/>
          </a:p>
        </p:txBody>
      </p:sp>
      <p:sp>
        <p:nvSpPr>
          <p:cNvPr id="3" name="TextBox 3"/>
          <p:cNvSpPr txBox="1"/>
          <p:nvPr/>
        </p:nvSpPr>
        <p:spPr>
          <a:xfrm>
            <a:off x="2698224" y="9164475"/>
            <a:ext cx="2163552" cy="7715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300"/>
              </a:lnSpc>
              <a:spcBef>
                <a:spcPct val="0"/>
              </a:spcBef>
            </a:pPr>
            <a:r>
              <a:rPr lang="en-US" sz="4500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Tanzen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57877" y="2323174"/>
            <a:ext cx="7244246" cy="6045652"/>
          </a:xfrm>
          <a:custGeom>
            <a:avLst/>
            <a:gdLst/>
            <a:ahLst/>
            <a:cxnLst/>
            <a:rect l="l" t="t" r="r" b="b"/>
            <a:pathLst>
              <a:path w="7244246" h="6045652">
                <a:moveTo>
                  <a:pt x="0" y="0"/>
                </a:moveTo>
                <a:lnTo>
                  <a:pt x="7244246" y="0"/>
                </a:lnTo>
                <a:lnTo>
                  <a:pt x="7244246" y="6045652"/>
                </a:lnTo>
                <a:lnTo>
                  <a:pt x="0" y="604565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de-DE"/>
          </a:p>
        </p:txBody>
      </p:sp>
      <p:sp>
        <p:nvSpPr>
          <p:cNvPr id="3" name="TextBox 3"/>
          <p:cNvSpPr txBox="1"/>
          <p:nvPr/>
        </p:nvSpPr>
        <p:spPr>
          <a:xfrm>
            <a:off x="2000407" y="9164475"/>
            <a:ext cx="3559186" cy="7715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300"/>
              </a:lnSpc>
              <a:spcBef>
                <a:spcPct val="0"/>
              </a:spcBef>
            </a:pPr>
            <a:r>
              <a:rPr lang="en-US" sz="4500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Videospiele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540402" y="3657360"/>
            <a:ext cx="6479196" cy="3377281"/>
          </a:xfrm>
          <a:custGeom>
            <a:avLst/>
            <a:gdLst/>
            <a:ahLst/>
            <a:cxnLst/>
            <a:rect l="l" t="t" r="r" b="b"/>
            <a:pathLst>
              <a:path w="6479196" h="3377281">
                <a:moveTo>
                  <a:pt x="0" y="0"/>
                </a:moveTo>
                <a:lnTo>
                  <a:pt x="6479196" y="0"/>
                </a:lnTo>
                <a:lnTo>
                  <a:pt x="6479196" y="3377280"/>
                </a:lnTo>
                <a:lnTo>
                  <a:pt x="0" y="337728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de-DE"/>
          </a:p>
        </p:txBody>
      </p:sp>
      <p:sp>
        <p:nvSpPr>
          <p:cNvPr id="3" name="TextBox 3"/>
          <p:cNvSpPr txBox="1"/>
          <p:nvPr/>
        </p:nvSpPr>
        <p:spPr>
          <a:xfrm>
            <a:off x="2179596" y="7366034"/>
            <a:ext cx="3200807" cy="762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  <a:spcBef>
                <a:spcPct val="0"/>
              </a:spcBef>
            </a:pPr>
            <a:r>
              <a:rPr lang="en-US" sz="4500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Charisma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244129" y="2910669"/>
            <a:ext cx="7071742" cy="4870662"/>
          </a:xfrm>
          <a:custGeom>
            <a:avLst/>
            <a:gdLst/>
            <a:ahLst/>
            <a:cxnLst/>
            <a:rect l="l" t="t" r="r" b="b"/>
            <a:pathLst>
              <a:path w="7071742" h="4870662">
                <a:moveTo>
                  <a:pt x="0" y="0"/>
                </a:moveTo>
                <a:lnTo>
                  <a:pt x="7071742" y="0"/>
                </a:lnTo>
                <a:lnTo>
                  <a:pt x="7071742" y="4870662"/>
                </a:lnTo>
                <a:lnTo>
                  <a:pt x="0" y="487066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de-DE"/>
          </a:p>
        </p:txBody>
      </p:sp>
      <p:sp>
        <p:nvSpPr>
          <p:cNvPr id="3" name="TextBox 3"/>
          <p:cNvSpPr txBox="1"/>
          <p:nvPr/>
        </p:nvSpPr>
        <p:spPr>
          <a:xfrm>
            <a:off x="596560" y="9164475"/>
            <a:ext cx="6366880" cy="7715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300"/>
              </a:lnSpc>
              <a:spcBef>
                <a:spcPct val="0"/>
              </a:spcBef>
            </a:pPr>
            <a:r>
              <a:rPr lang="en-US" sz="4500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Wellness/Spiritualität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224062" y="756000"/>
            <a:ext cx="7111876" cy="7040757"/>
          </a:xfrm>
          <a:custGeom>
            <a:avLst/>
            <a:gdLst/>
            <a:ahLst/>
            <a:cxnLst/>
            <a:rect l="l" t="t" r="r" b="b"/>
            <a:pathLst>
              <a:path w="7111876" h="7040757">
                <a:moveTo>
                  <a:pt x="0" y="0"/>
                </a:moveTo>
                <a:lnTo>
                  <a:pt x="7111876" y="0"/>
                </a:lnTo>
                <a:lnTo>
                  <a:pt x="7111876" y="7040757"/>
                </a:lnTo>
                <a:lnTo>
                  <a:pt x="0" y="704075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de-DE"/>
          </a:p>
        </p:txBody>
      </p:sp>
      <p:sp>
        <p:nvSpPr>
          <p:cNvPr id="3" name="TextBox 3"/>
          <p:cNvSpPr txBox="1"/>
          <p:nvPr/>
        </p:nvSpPr>
        <p:spPr>
          <a:xfrm>
            <a:off x="1630128" y="8430922"/>
            <a:ext cx="4299744" cy="74310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301"/>
              </a:lnSpc>
              <a:spcBef>
                <a:spcPct val="0"/>
              </a:spcBef>
            </a:pPr>
            <a:r>
              <a:rPr lang="en-US" sz="4501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Getränke mixen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55030" y="1856966"/>
            <a:ext cx="7249940" cy="6978067"/>
          </a:xfrm>
          <a:custGeom>
            <a:avLst/>
            <a:gdLst/>
            <a:ahLst/>
            <a:cxnLst/>
            <a:rect l="l" t="t" r="r" b="b"/>
            <a:pathLst>
              <a:path w="7249940" h="6978067">
                <a:moveTo>
                  <a:pt x="0" y="0"/>
                </a:moveTo>
                <a:lnTo>
                  <a:pt x="7249940" y="0"/>
                </a:lnTo>
                <a:lnTo>
                  <a:pt x="7249940" y="6978068"/>
                </a:lnTo>
                <a:lnTo>
                  <a:pt x="0" y="697806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de-DE"/>
          </a:p>
        </p:txBody>
      </p:sp>
      <p:sp>
        <p:nvSpPr>
          <p:cNvPr id="3" name="TextBox 3"/>
          <p:cNvSpPr txBox="1"/>
          <p:nvPr/>
        </p:nvSpPr>
        <p:spPr>
          <a:xfrm>
            <a:off x="2212415" y="9174000"/>
            <a:ext cx="3135170" cy="762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  <a:spcBef>
                <a:spcPct val="0"/>
              </a:spcBef>
            </a:pPr>
            <a:r>
              <a:rPr lang="en-US" sz="4500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Handwerk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1806975"/>
            <a:ext cx="7560000" cy="7078050"/>
          </a:xfrm>
          <a:custGeom>
            <a:avLst/>
            <a:gdLst/>
            <a:ahLst/>
            <a:cxnLst/>
            <a:rect l="l" t="t" r="r" b="b"/>
            <a:pathLst>
              <a:path w="7560000" h="7078050">
                <a:moveTo>
                  <a:pt x="0" y="0"/>
                </a:moveTo>
                <a:lnTo>
                  <a:pt x="7560000" y="0"/>
                </a:lnTo>
                <a:lnTo>
                  <a:pt x="7560000" y="7078050"/>
                </a:lnTo>
                <a:lnTo>
                  <a:pt x="0" y="707805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de-DE"/>
          </a:p>
        </p:txBody>
      </p:sp>
      <p:sp>
        <p:nvSpPr>
          <p:cNvPr id="3" name="TextBox 3"/>
          <p:cNvSpPr txBox="1"/>
          <p:nvPr/>
        </p:nvSpPr>
        <p:spPr>
          <a:xfrm>
            <a:off x="2388560" y="9174000"/>
            <a:ext cx="2782879" cy="762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  <a:spcBef>
                <a:spcPct val="0"/>
              </a:spcBef>
            </a:pPr>
            <a:r>
              <a:rPr lang="en-US" sz="4500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Inklusion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378000" y="1944000"/>
            <a:ext cx="6804000" cy="6804000"/>
          </a:xfrm>
          <a:custGeom>
            <a:avLst/>
            <a:gdLst/>
            <a:ahLst/>
            <a:cxnLst/>
            <a:rect l="l" t="t" r="r" b="b"/>
            <a:pathLst>
              <a:path w="6804000" h="6804000">
                <a:moveTo>
                  <a:pt x="0" y="0"/>
                </a:moveTo>
                <a:lnTo>
                  <a:pt x="6804000" y="0"/>
                </a:lnTo>
                <a:lnTo>
                  <a:pt x="6804000" y="6804000"/>
                </a:lnTo>
                <a:lnTo>
                  <a:pt x="0" y="68040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de-DE"/>
          </a:p>
        </p:txBody>
      </p:sp>
      <p:sp>
        <p:nvSpPr>
          <p:cNvPr id="3" name="TextBox 3"/>
          <p:cNvSpPr txBox="1"/>
          <p:nvPr/>
        </p:nvSpPr>
        <p:spPr>
          <a:xfrm>
            <a:off x="342165" y="9174000"/>
            <a:ext cx="6875669" cy="762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  <a:spcBef>
                <a:spcPct val="0"/>
              </a:spcBef>
            </a:pPr>
            <a:r>
              <a:rPr lang="en-US" sz="4500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Internationales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83835" y="1640572"/>
            <a:ext cx="7392329" cy="7410856"/>
          </a:xfrm>
          <a:custGeom>
            <a:avLst/>
            <a:gdLst/>
            <a:ahLst/>
            <a:cxnLst/>
            <a:rect l="l" t="t" r="r" b="b"/>
            <a:pathLst>
              <a:path w="7392329" h="7410856">
                <a:moveTo>
                  <a:pt x="0" y="0"/>
                </a:moveTo>
                <a:lnTo>
                  <a:pt x="7392330" y="0"/>
                </a:lnTo>
                <a:lnTo>
                  <a:pt x="7392330" y="7410856"/>
                </a:lnTo>
                <a:lnTo>
                  <a:pt x="0" y="741085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de-DE"/>
          </a:p>
        </p:txBody>
      </p:sp>
      <p:sp>
        <p:nvSpPr>
          <p:cNvPr id="3" name="TextBox 3"/>
          <p:cNvSpPr txBox="1"/>
          <p:nvPr/>
        </p:nvSpPr>
        <p:spPr>
          <a:xfrm>
            <a:off x="1796174" y="9164475"/>
            <a:ext cx="3967653" cy="7715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300"/>
              </a:lnSpc>
              <a:spcBef>
                <a:spcPct val="0"/>
              </a:spcBef>
            </a:pPr>
            <a:r>
              <a:rPr lang="en-US" sz="4500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Kräuterkunde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91253" y="2026127"/>
            <a:ext cx="7377495" cy="6639745"/>
          </a:xfrm>
          <a:custGeom>
            <a:avLst/>
            <a:gdLst/>
            <a:ahLst/>
            <a:cxnLst/>
            <a:rect l="l" t="t" r="r" b="b"/>
            <a:pathLst>
              <a:path w="7377495" h="6639745">
                <a:moveTo>
                  <a:pt x="0" y="0"/>
                </a:moveTo>
                <a:lnTo>
                  <a:pt x="7377494" y="0"/>
                </a:lnTo>
                <a:lnTo>
                  <a:pt x="7377494" y="6639746"/>
                </a:lnTo>
                <a:lnTo>
                  <a:pt x="0" y="663974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de-DE"/>
          </a:p>
        </p:txBody>
      </p:sp>
      <p:sp>
        <p:nvSpPr>
          <p:cNvPr id="3" name="TextBox 3"/>
          <p:cNvSpPr txBox="1"/>
          <p:nvPr/>
        </p:nvSpPr>
        <p:spPr>
          <a:xfrm>
            <a:off x="1996110" y="9164475"/>
            <a:ext cx="3567780" cy="7715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300"/>
              </a:lnSpc>
              <a:spcBef>
                <a:spcPct val="0"/>
              </a:spcBef>
            </a:pPr>
            <a:r>
              <a:rPr lang="en-US" sz="4500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Kreativität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561575" y="2127575"/>
            <a:ext cx="6436850" cy="6436850"/>
          </a:xfrm>
          <a:custGeom>
            <a:avLst/>
            <a:gdLst/>
            <a:ahLst/>
            <a:cxnLst/>
            <a:rect l="l" t="t" r="r" b="b"/>
            <a:pathLst>
              <a:path w="6436850" h="6436850">
                <a:moveTo>
                  <a:pt x="0" y="0"/>
                </a:moveTo>
                <a:lnTo>
                  <a:pt x="6436850" y="0"/>
                </a:lnTo>
                <a:lnTo>
                  <a:pt x="6436850" y="6436850"/>
                </a:lnTo>
                <a:lnTo>
                  <a:pt x="0" y="643685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de-DE"/>
          </a:p>
        </p:txBody>
      </p:sp>
      <p:sp>
        <p:nvSpPr>
          <p:cNvPr id="3" name="TextBox 3"/>
          <p:cNvSpPr txBox="1"/>
          <p:nvPr/>
        </p:nvSpPr>
        <p:spPr>
          <a:xfrm>
            <a:off x="2828967" y="9164475"/>
            <a:ext cx="1902066" cy="7715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300"/>
              </a:lnSpc>
              <a:spcBef>
                <a:spcPct val="0"/>
              </a:spcBef>
            </a:pPr>
            <a:r>
              <a:rPr lang="en-US" sz="4500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Logik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E19BA0CC0AB6D941809964C2A2189A3E" ma:contentTypeVersion="15" ma:contentTypeDescription="Ein neues Dokument erstellen." ma:contentTypeScope="" ma:versionID="d23c99065516bbe1d77aaa1093a0e329">
  <xsd:schema xmlns:xsd="http://www.w3.org/2001/XMLSchema" xmlns:xs="http://www.w3.org/2001/XMLSchema" xmlns:p="http://schemas.microsoft.com/office/2006/metadata/properties" xmlns:ns2="e772416f-74d5-4a80-8740-c3a2930c92d7" xmlns:ns3="c8552c20-19ce-463a-93f8-7fbcb2e8a440" targetNamespace="http://schemas.microsoft.com/office/2006/metadata/properties" ma:root="true" ma:fieldsID="16b7b8bb8162c2e0aa0e81f534535c35" ns2:_="" ns3:_="">
    <xsd:import namespace="e772416f-74d5-4a80-8740-c3a2930c92d7"/>
    <xsd:import namespace="c8552c20-19ce-463a-93f8-7fbcb2e8a44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Location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772416f-74d5-4a80-8740-c3a2930c92d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15" nillable="true" ma:displayName="Location" ma:indexed="true" ma:internalName="MediaServiceLocation" ma:readOnly="true">
      <xsd:simpleType>
        <xsd:restriction base="dms:Text"/>
      </xsd:simpleType>
    </xsd:element>
    <xsd:element name="lcf76f155ced4ddcb4097134ff3c332f" ma:index="19" nillable="true" ma:taxonomy="true" ma:internalName="lcf76f155ced4ddcb4097134ff3c332f" ma:taxonomyFieldName="MediaServiceImageTags" ma:displayName="Bildmarkierungen" ma:readOnly="false" ma:fieldId="{5cf76f15-5ced-4ddc-b409-7134ff3c332f}" ma:taxonomyMulti="true" ma:sspId="f77cd08d-e366-4810-b41e-4ba027a791f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8552c20-19ce-463a-93f8-7fbcb2e8a440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Freigegeben für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Freigegeben für -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0" nillable="true" ma:displayName="Taxonomy Catch All Column" ma:hidden="true" ma:list="{a3a0e2ce-7219-4e9c-9a87-1e1c6728edfb}" ma:internalName="TaxCatchAll" ma:showField="CatchAllData" ma:web="c8552c20-19ce-463a-93f8-7fbcb2e8a44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e772416f-74d5-4a80-8740-c3a2930c92d7">
      <Terms xmlns="http://schemas.microsoft.com/office/infopath/2007/PartnerControls"/>
    </lcf76f155ced4ddcb4097134ff3c332f>
    <TaxCatchAll xmlns="c8552c20-19ce-463a-93f8-7fbcb2e8a440" xsi:nil="true"/>
  </documentManagement>
</p:properties>
</file>

<file path=customXml/itemProps1.xml><?xml version="1.0" encoding="utf-8"?>
<ds:datastoreItem xmlns:ds="http://schemas.openxmlformats.org/officeDocument/2006/customXml" ds:itemID="{AD1C513E-C9D5-4B48-876A-9E89F3619B49}"/>
</file>

<file path=customXml/itemProps2.xml><?xml version="1.0" encoding="utf-8"?>
<ds:datastoreItem xmlns:ds="http://schemas.openxmlformats.org/officeDocument/2006/customXml" ds:itemID="{AA80736C-73E4-4150-8460-504C88E27F6D}"/>
</file>

<file path=customXml/itemProps3.xml><?xml version="1.0" encoding="utf-8"?>
<ds:datastoreItem xmlns:ds="http://schemas.openxmlformats.org/officeDocument/2006/customXml" ds:itemID="{CDD7CEA0-C8C2-406E-9AD1-F778C5DC03C7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Benutzerdefiniert</PresentationFormat>
  <Paragraphs>0</Paragraphs>
  <Slides>20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20</vt:i4>
      </vt:variant>
    </vt:vector>
  </HeadingPairs>
  <TitlesOfParts>
    <vt:vector size="21" baseType="lpstr">
      <vt:lpstr>Office Theme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Ettiketten für das Großgruppenspiel</dc:title>
  <cp:lastModifiedBy>Anna Wolff</cp:lastModifiedBy>
  <cp:revision>2</cp:revision>
  <dcterms:created xsi:type="dcterms:W3CDTF">2006-08-16T00:00:00Z</dcterms:created>
  <dcterms:modified xsi:type="dcterms:W3CDTF">2025-03-25T18:58:12Z</dcterms:modified>
  <dc:identifier>DAGiwsrJYoE</dc:identifie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0x010100E19BA0CC0AB6D941809964C2A2189A3E</vt:lpwstr>
  </property>
</Properties>
</file>