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8"/>
  </p:notesMasterIdLst>
  <p:sldIdLst>
    <p:sldId id="256" r:id="rId5"/>
    <p:sldId id="257" r:id="rId6"/>
    <p:sldId id="258" r:id="rId7"/>
    <p:sldId id="259" r:id="rId8"/>
    <p:sldId id="261" r:id="rId9"/>
    <p:sldId id="262" r:id="rId10"/>
    <p:sldId id="263" r:id="rId11"/>
    <p:sldId id="265" r:id="rId12"/>
    <p:sldId id="269" r:id="rId13"/>
    <p:sldId id="260" r:id="rId14"/>
    <p:sldId id="266" r:id="rId15"/>
    <p:sldId id="267" r:id="rId16"/>
    <p:sldId id="268" r:id="rId17"/>
  </p:sldIdLst>
  <p:sldSz cx="16200438" cy="89995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2448A"/>
    <a:srgbClr val="5D94CF"/>
    <a:srgbClr val="76C786"/>
    <a:srgbClr val="EB514D"/>
    <a:srgbClr val="F5962C"/>
    <a:srgbClr val="5B95D1"/>
    <a:srgbClr val="E94F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3C99F7B-C664-21A8-0CDA-DAB32B21BBA1}" v="156" dt="2025-04-30T16:43:44.05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01"/>
    <p:restoredTop sz="94710"/>
  </p:normalViewPr>
  <p:slideViewPr>
    <p:cSldViewPr snapToGrid="0">
      <p:cViewPr>
        <p:scale>
          <a:sx n="73" d="100"/>
          <a:sy n="73" d="100"/>
        </p:scale>
        <p:origin x="178" y="1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anna Momm" userId="S::jmomm@dpsg.de::8b80e6b4-3abd-477d-8767-7b3cce398b10" providerId="AD" clId="Web-{63C99F7B-C664-21A8-0CDA-DAB32B21BBA1}"/>
    <pc:docChg chg="addSld modSld sldOrd">
      <pc:chgData name="Johanna Momm" userId="S::jmomm@dpsg.de::8b80e6b4-3abd-477d-8767-7b3cce398b10" providerId="AD" clId="Web-{63C99F7B-C664-21A8-0CDA-DAB32B21BBA1}" dt="2025-04-30T16:43:44.054" v="147"/>
      <pc:docMkLst>
        <pc:docMk/>
      </pc:docMkLst>
      <pc:sldChg chg="addSp modSp">
        <pc:chgData name="Johanna Momm" userId="S::jmomm@dpsg.de::8b80e6b4-3abd-477d-8767-7b3cce398b10" providerId="AD" clId="Web-{63C99F7B-C664-21A8-0CDA-DAB32B21BBA1}" dt="2025-04-30T16:43:44.054" v="147"/>
        <pc:sldMkLst>
          <pc:docMk/>
          <pc:sldMk cId="2012561076" sldId="260"/>
        </pc:sldMkLst>
        <pc:spChg chg="mod">
          <ac:chgData name="Johanna Momm" userId="S::jmomm@dpsg.de::8b80e6b4-3abd-477d-8767-7b3cce398b10" providerId="AD" clId="Web-{63C99F7B-C664-21A8-0CDA-DAB32B21BBA1}" dt="2025-04-30T16:27:54.176" v="144" actId="1076"/>
          <ac:spMkLst>
            <pc:docMk/>
            <pc:sldMk cId="2012561076" sldId="260"/>
            <ac:spMk id="2" creationId="{00000000-0000-0000-0000-000000000000}"/>
          </ac:spMkLst>
        </pc:spChg>
        <pc:spChg chg="add mod">
          <ac:chgData name="Johanna Momm" userId="S::jmomm@dpsg.de::8b80e6b4-3abd-477d-8767-7b3cce398b10" providerId="AD" clId="Web-{63C99F7B-C664-21A8-0CDA-DAB32B21BBA1}" dt="2025-04-30T16:43:44.022" v="146"/>
          <ac:spMkLst>
            <pc:docMk/>
            <pc:sldMk cId="2012561076" sldId="260"/>
            <ac:spMk id="3" creationId="{3A9628ED-0789-4083-55C8-A6E550944E67}"/>
          </ac:spMkLst>
        </pc:spChg>
        <pc:spChg chg="add">
          <ac:chgData name="Johanna Momm" userId="S::jmomm@dpsg.de::8b80e6b4-3abd-477d-8767-7b3cce398b10" providerId="AD" clId="Web-{63C99F7B-C664-21A8-0CDA-DAB32B21BBA1}" dt="2025-04-30T16:43:44.054" v="147"/>
          <ac:spMkLst>
            <pc:docMk/>
            <pc:sldMk cId="2012561076" sldId="260"/>
            <ac:spMk id="4" creationId="{34C8A125-8004-7207-B6E4-242A4825A098}"/>
          </ac:spMkLst>
        </pc:spChg>
      </pc:sldChg>
      <pc:sldChg chg="addSp delSp modSp">
        <pc:chgData name="Johanna Momm" userId="S::jmomm@dpsg.de::8b80e6b4-3abd-477d-8767-7b3cce398b10" providerId="AD" clId="Web-{63C99F7B-C664-21A8-0CDA-DAB32B21BBA1}" dt="2025-04-30T16:24:57.623" v="81" actId="1076"/>
        <pc:sldMkLst>
          <pc:docMk/>
          <pc:sldMk cId="331985425" sldId="261"/>
        </pc:sldMkLst>
        <pc:spChg chg="mod">
          <ac:chgData name="Johanna Momm" userId="S::jmomm@dpsg.de::8b80e6b4-3abd-477d-8767-7b3cce398b10" providerId="AD" clId="Web-{63C99F7B-C664-21A8-0CDA-DAB32B21BBA1}" dt="2025-04-30T16:23:57.745" v="73" actId="20577"/>
          <ac:spMkLst>
            <pc:docMk/>
            <pc:sldMk cId="331985425" sldId="261"/>
            <ac:spMk id="3" creationId="{00000000-0000-0000-0000-000000000000}"/>
          </ac:spMkLst>
        </pc:spChg>
        <pc:spChg chg="add del mod">
          <ac:chgData name="Johanna Momm" userId="S::jmomm@dpsg.de::8b80e6b4-3abd-477d-8767-7b3cce398b10" providerId="AD" clId="Web-{63C99F7B-C664-21A8-0CDA-DAB32B21BBA1}" dt="2025-04-30T16:23:47.214" v="72"/>
          <ac:spMkLst>
            <pc:docMk/>
            <pc:sldMk cId="331985425" sldId="261"/>
            <ac:spMk id="4" creationId="{9552FDBD-CF3C-B158-9991-0F935250DDAA}"/>
          </ac:spMkLst>
        </pc:spChg>
        <pc:spChg chg="add mod">
          <ac:chgData name="Johanna Momm" userId="S::jmomm@dpsg.de::8b80e6b4-3abd-477d-8767-7b3cce398b10" providerId="AD" clId="Web-{63C99F7B-C664-21A8-0CDA-DAB32B21BBA1}" dt="2025-04-30T16:24:57.623" v="81" actId="1076"/>
          <ac:spMkLst>
            <pc:docMk/>
            <pc:sldMk cId="331985425" sldId="261"/>
            <ac:spMk id="5" creationId="{F97E271F-956F-1B43-4DDB-03E627304E55}"/>
          </ac:spMkLst>
        </pc:spChg>
      </pc:sldChg>
      <pc:sldChg chg="modSp">
        <pc:chgData name="Johanna Momm" userId="S::jmomm@dpsg.de::8b80e6b4-3abd-477d-8767-7b3cce398b10" providerId="AD" clId="Web-{63C99F7B-C664-21A8-0CDA-DAB32B21BBA1}" dt="2025-04-30T16:22:20.008" v="57" actId="20577"/>
        <pc:sldMkLst>
          <pc:docMk/>
          <pc:sldMk cId="2162306956" sldId="262"/>
        </pc:sldMkLst>
        <pc:spChg chg="mod">
          <ac:chgData name="Johanna Momm" userId="S::jmomm@dpsg.de::8b80e6b4-3abd-477d-8767-7b3cce398b10" providerId="AD" clId="Web-{63C99F7B-C664-21A8-0CDA-DAB32B21BBA1}" dt="2025-04-30T16:22:20.008" v="57" actId="20577"/>
          <ac:spMkLst>
            <pc:docMk/>
            <pc:sldMk cId="2162306956" sldId="262"/>
            <ac:spMk id="3" creationId="{00000000-0000-0000-0000-000000000000}"/>
          </ac:spMkLst>
        </pc:spChg>
      </pc:sldChg>
      <pc:sldChg chg="modSp">
        <pc:chgData name="Johanna Momm" userId="S::jmomm@dpsg.de::8b80e6b4-3abd-477d-8767-7b3cce398b10" providerId="AD" clId="Web-{63C99F7B-C664-21A8-0CDA-DAB32B21BBA1}" dt="2025-04-30T16:25:52.281" v="97" actId="20577"/>
        <pc:sldMkLst>
          <pc:docMk/>
          <pc:sldMk cId="3230605693" sldId="263"/>
        </pc:sldMkLst>
        <pc:spChg chg="mod">
          <ac:chgData name="Johanna Momm" userId="S::jmomm@dpsg.de::8b80e6b4-3abd-477d-8767-7b3cce398b10" providerId="AD" clId="Web-{63C99F7B-C664-21A8-0CDA-DAB32B21BBA1}" dt="2025-04-30T16:25:52.281" v="97" actId="20577"/>
          <ac:spMkLst>
            <pc:docMk/>
            <pc:sldMk cId="3230605693" sldId="263"/>
            <ac:spMk id="3" creationId="{00000000-0000-0000-0000-000000000000}"/>
          </ac:spMkLst>
        </pc:spChg>
      </pc:sldChg>
      <pc:sldChg chg="modSp">
        <pc:chgData name="Johanna Momm" userId="S::jmomm@dpsg.de::8b80e6b4-3abd-477d-8767-7b3cce398b10" providerId="AD" clId="Web-{63C99F7B-C664-21A8-0CDA-DAB32B21BBA1}" dt="2025-04-30T16:27:38.863" v="143" actId="20577"/>
        <pc:sldMkLst>
          <pc:docMk/>
          <pc:sldMk cId="489418585" sldId="265"/>
        </pc:sldMkLst>
        <pc:spChg chg="mod">
          <ac:chgData name="Johanna Momm" userId="S::jmomm@dpsg.de::8b80e6b4-3abd-477d-8767-7b3cce398b10" providerId="AD" clId="Web-{63C99F7B-C664-21A8-0CDA-DAB32B21BBA1}" dt="2025-04-30T16:27:38.863" v="143" actId="20577"/>
          <ac:spMkLst>
            <pc:docMk/>
            <pc:sldMk cId="489418585" sldId="265"/>
            <ac:spMk id="3" creationId="{00000000-0000-0000-0000-000000000000}"/>
          </ac:spMkLst>
        </pc:spChg>
      </pc:sldChg>
      <pc:sldChg chg="addSp delSp modSp add replId">
        <pc:chgData name="Johanna Momm" userId="S::jmomm@dpsg.de::8b80e6b4-3abd-477d-8767-7b3cce398b10" providerId="AD" clId="Web-{63C99F7B-C664-21A8-0CDA-DAB32B21BBA1}" dt="2025-04-30T16:19:57.566" v="43" actId="14100"/>
        <pc:sldMkLst>
          <pc:docMk/>
          <pc:sldMk cId="2989452793" sldId="268"/>
        </pc:sldMkLst>
        <pc:spChg chg="mod">
          <ac:chgData name="Johanna Momm" userId="S::jmomm@dpsg.de::8b80e6b4-3abd-477d-8767-7b3cce398b10" providerId="AD" clId="Web-{63C99F7B-C664-21A8-0CDA-DAB32B21BBA1}" dt="2025-04-30T16:19:05.673" v="14" actId="20577"/>
          <ac:spMkLst>
            <pc:docMk/>
            <pc:sldMk cId="2989452793" sldId="268"/>
            <ac:spMk id="2" creationId="{A5A2AC24-7011-078C-BD21-DEA1F249CE04}"/>
          </ac:spMkLst>
        </pc:spChg>
        <pc:spChg chg="add mod">
          <ac:chgData name="Johanna Momm" userId="S::jmomm@dpsg.de::8b80e6b4-3abd-477d-8767-7b3cce398b10" providerId="AD" clId="Web-{63C99F7B-C664-21A8-0CDA-DAB32B21BBA1}" dt="2025-04-30T16:19:57.534" v="38" actId="14100"/>
          <ac:spMkLst>
            <pc:docMk/>
            <pc:sldMk cId="2989452793" sldId="268"/>
            <ac:spMk id="11" creationId="{17A5021A-8B49-033E-0FFF-6972853A9D61}"/>
          </ac:spMkLst>
        </pc:spChg>
        <pc:spChg chg="add mod">
          <ac:chgData name="Johanna Momm" userId="S::jmomm@dpsg.de::8b80e6b4-3abd-477d-8767-7b3cce398b10" providerId="AD" clId="Web-{63C99F7B-C664-21A8-0CDA-DAB32B21BBA1}" dt="2025-04-30T16:19:57.549" v="39" actId="14100"/>
          <ac:spMkLst>
            <pc:docMk/>
            <pc:sldMk cId="2989452793" sldId="268"/>
            <ac:spMk id="12" creationId="{82E65B69-A49A-9C51-5C66-3C62EC6B291A}"/>
          </ac:spMkLst>
        </pc:spChg>
        <pc:spChg chg="add mod">
          <ac:chgData name="Johanna Momm" userId="S::jmomm@dpsg.de::8b80e6b4-3abd-477d-8767-7b3cce398b10" providerId="AD" clId="Web-{63C99F7B-C664-21A8-0CDA-DAB32B21BBA1}" dt="2025-04-30T16:19:57.549" v="40" actId="14100"/>
          <ac:spMkLst>
            <pc:docMk/>
            <pc:sldMk cId="2989452793" sldId="268"/>
            <ac:spMk id="13" creationId="{40EC1DCC-FFAD-ACAA-9CD7-6BFEA6843AF0}"/>
          </ac:spMkLst>
        </pc:spChg>
        <pc:spChg chg="add mod">
          <ac:chgData name="Johanna Momm" userId="S::jmomm@dpsg.de::8b80e6b4-3abd-477d-8767-7b3cce398b10" providerId="AD" clId="Web-{63C99F7B-C664-21A8-0CDA-DAB32B21BBA1}" dt="2025-04-30T16:19:57.549" v="42" actId="14100"/>
          <ac:spMkLst>
            <pc:docMk/>
            <pc:sldMk cId="2989452793" sldId="268"/>
            <ac:spMk id="15" creationId="{71B24602-2C40-38B4-0236-BCFFBF70BD50}"/>
          </ac:spMkLst>
        </pc:spChg>
        <pc:spChg chg="add mod">
          <ac:chgData name="Johanna Momm" userId="S::jmomm@dpsg.de::8b80e6b4-3abd-477d-8767-7b3cce398b10" providerId="AD" clId="Web-{63C99F7B-C664-21A8-0CDA-DAB32B21BBA1}" dt="2025-04-30T16:19:57.566" v="43" actId="14100"/>
          <ac:spMkLst>
            <pc:docMk/>
            <pc:sldMk cId="2989452793" sldId="268"/>
            <ac:spMk id="16" creationId="{B237C24C-632F-C325-D6F5-E25C64ED4BBB}"/>
          </ac:spMkLst>
        </pc:spChg>
        <pc:picChg chg="add del mod">
          <ac:chgData name="Johanna Momm" userId="S::jmomm@dpsg.de::8b80e6b4-3abd-477d-8767-7b3cce398b10" providerId="AD" clId="Web-{63C99F7B-C664-21A8-0CDA-DAB32B21BBA1}" dt="2025-04-30T16:19:40.908" v="20"/>
          <ac:picMkLst>
            <pc:docMk/>
            <pc:sldMk cId="2989452793" sldId="268"/>
            <ac:picMk id="3" creationId="{34189301-0455-333A-8C7A-5EAF2F0EB008}"/>
          </ac:picMkLst>
        </pc:picChg>
        <pc:picChg chg="del">
          <ac:chgData name="Johanna Momm" userId="S::jmomm@dpsg.de::8b80e6b4-3abd-477d-8767-7b3cce398b10" providerId="AD" clId="Web-{63C99F7B-C664-21A8-0CDA-DAB32B21BBA1}" dt="2025-04-30T16:19:06.704" v="15"/>
          <ac:picMkLst>
            <pc:docMk/>
            <pc:sldMk cId="2989452793" sldId="268"/>
            <ac:picMk id="4" creationId="{FB40F4E4-E079-7FE3-2A30-E5E7354D8ABE}"/>
          </ac:picMkLst>
        </pc:picChg>
        <pc:picChg chg="add mod">
          <ac:chgData name="Johanna Momm" userId="S::jmomm@dpsg.de::8b80e6b4-3abd-477d-8767-7b3cce398b10" providerId="AD" clId="Web-{63C99F7B-C664-21A8-0CDA-DAB32B21BBA1}" dt="2025-04-30T16:19:57.518" v="33" actId="14100"/>
          <ac:picMkLst>
            <pc:docMk/>
            <pc:sldMk cId="2989452793" sldId="268"/>
            <ac:picMk id="5" creationId="{F36E3024-59C8-611B-91DC-AFFF0DB65911}"/>
          </ac:picMkLst>
        </pc:picChg>
        <pc:picChg chg="del">
          <ac:chgData name="Johanna Momm" userId="S::jmomm@dpsg.de::8b80e6b4-3abd-477d-8767-7b3cce398b10" providerId="AD" clId="Web-{63C99F7B-C664-21A8-0CDA-DAB32B21BBA1}" dt="2025-04-30T16:19:08.298" v="16"/>
          <ac:picMkLst>
            <pc:docMk/>
            <pc:sldMk cId="2989452793" sldId="268"/>
            <ac:picMk id="6" creationId="{EE5A350C-B09E-9268-1DCC-A46E05ABF493}"/>
          </ac:picMkLst>
        </pc:picChg>
        <pc:cxnChg chg="add mod">
          <ac:chgData name="Johanna Momm" userId="S::jmomm@dpsg.de::8b80e6b4-3abd-477d-8767-7b3cce398b10" providerId="AD" clId="Web-{63C99F7B-C664-21A8-0CDA-DAB32B21BBA1}" dt="2025-04-30T16:19:57.518" v="34" actId="14100"/>
          <ac:cxnSpMkLst>
            <pc:docMk/>
            <pc:sldMk cId="2989452793" sldId="268"/>
            <ac:cxnSpMk id="7" creationId="{C6DF2E87-C18D-73E2-FCB8-C0A9A8C6AF6A}"/>
          </ac:cxnSpMkLst>
        </pc:cxnChg>
        <pc:cxnChg chg="add mod">
          <ac:chgData name="Johanna Momm" userId="S::jmomm@dpsg.de::8b80e6b4-3abd-477d-8767-7b3cce398b10" providerId="AD" clId="Web-{63C99F7B-C664-21A8-0CDA-DAB32B21BBA1}" dt="2025-04-30T16:19:57.518" v="35" actId="14100"/>
          <ac:cxnSpMkLst>
            <pc:docMk/>
            <pc:sldMk cId="2989452793" sldId="268"/>
            <ac:cxnSpMk id="8" creationId="{D8BC1A6D-2D8B-8F3C-49DF-99BEB1143B57}"/>
          </ac:cxnSpMkLst>
        </pc:cxnChg>
        <pc:cxnChg chg="mod">
          <ac:chgData name="Johanna Momm" userId="S::jmomm@dpsg.de::8b80e6b4-3abd-477d-8767-7b3cce398b10" providerId="AD" clId="Web-{63C99F7B-C664-21A8-0CDA-DAB32B21BBA1}" dt="2025-04-30T16:19:57.534" v="36" actId="14100"/>
          <ac:cxnSpMkLst>
            <pc:docMk/>
            <pc:sldMk cId="2989452793" sldId="268"/>
            <ac:cxnSpMk id="9" creationId="{C45B543C-BB0B-9C88-F581-5AA8BAEDDCCB}"/>
          </ac:cxnSpMkLst>
        </pc:cxnChg>
        <pc:cxnChg chg="add mod">
          <ac:chgData name="Johanna Momm" userId="S::jmomm@dpsg.de::8b80e6b4-3abd-477d-8767-7b3cce398b10" providerId="AD" clId="Web-{63C99F7B-C664-21A8-0CDA-DAB32B21BBA1}" dt="2025-04-30T16:19:57.534" v="37" actId="14100"/>
          <ac:cxnSpMkLst>
            <pc:docMk/>
            <pc:sldMk cId="2989452793" sldId="268"/>
            <ac:cxnSpMk id="10" creationId="{DE295BD8-82C8-BA8B-C3F2-B2F9F2B02B81}"/>
          </ac:cxnSpMkLst>
        </pc:cxnChg>
        <pc:cxnChg chg="add mod">
          <ac:chgData name="Johanna Momm" userId="S::jmomm@dpsg.de::8b80e6b4-3abd-477d-8767-7b3cce398b10" providerId="AD" clId="Web-{63C99F7B-C664-21A8-0CDA-DAB32B21BBA1}" dt="2025-04-30T16:19:57.549" v="41" actId="14100"/>
          <ac:cxnSpMkLst>
            <pc:docMk/>
            <pc:sldMk cId="2989452793" sldId="268"/>
            <ac:cxnSpMk id="14" creationId="{9AAFB017-E813-1D46-C037-FFEA5F42A513}"/>
          </ac:cxnSpMkLst>
        </pc:cxnChg>
      </pc:sldChg>
      <pc:sldChg chg="add ord replId">
        <pc:chgData name="Johanna Momm" userId="S::jmomm@dpsg.de::8b80e6b4-3abd-477d-8767-7b3cce398b10" providerId="AD" clId="Web-{63C99F7B-C664-21A8-0CDA-DAB32B21BBA1}" dt="2025-04-30T16:25:28.874" v="82"/>
        <pc:sldMkLst>
          <pc:docMk/>
          <pc:sldMk cId="876021685" sldId="26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A1DB1F-CC6A-524E-A864-D70D234D2F8A}" type="datetimeFigureOut">
              <a:rPr lang="de-DE" smtClean="0"/>
              <a:t>30.04.2025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52463" y="1143000"/>
            <a:ext cx="55530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729A9A-78FA-9149-AEB8-14EC95C1ED0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96215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09568" rtl="0" eaLnBrk="1" latinLnBrk="0" hangingPunct="1">
      <a:defRPr sz="1587" kern="1200">
        <a:solidFill>
          <a:schemeClr val="tx1"/>
        </a:solidFill>
        <a:latin typeface="+mn-lt"/>
        <a:ea typeface="+mn-ea"/>
        <a:cs typeface="+mn-cs"/>
      </a:defRPr>
    </a:lvl1pPr>
    <a:lvl2pPr marL="604784" algn="l" defTabSz="1209568" rtl="0" eaLnBrk="1" latinLnBrk="0" hangingPunct="1">
      <a:defRPr sz="1587" kern="1200">
        <a:solidFill>
          <a:schemeClr val="tx1"/>
        </a:solidFill>
        <a:latin typeface="+mn-lt"/>
        <a:ea typeface="+mn-ea"/>
        <a:cs typeface="+mn-cs"/>
      </a:defRPr>
    </a:lvl2pPr>
    <a:lvl3pPr marL="1209568" algn="l" defTabSz="1209568" rtl="0" eaLnBrk="1" latinLnBrk="0" hangingPunct="1">
      <a:defRPr sz="1587" kern="1200">
        <a:solidFill>
          <a:schemeClr val="tx1"/>
        </a:solidFill>
        <a:latin typeface="+mn-lt"/>
        <a:ea typeface="+mn-ea"/>
        <a:cs typeface="+mn-cs"/>
      </a:defRPr>
    </a:lvl3pPr>
    <a:lvl4pPr marL="1814352" algn="l" defTabSz="1209568" rtl="0" eaLnBrk="1" latinLnBrk="0" hangingPunct="1">
      <a:defRPr sz="1587" kern="1200">
        <a:solidFill>
          <a:schemeClr val="tx1"/>
        </a:solidFill>
        <a:latin typeface="+mn-lt"/>
        <a:ea typeface="+mn-ea"/>
        <a:cs typeface="+mn-cs"/>
      </a:defRPr>
    </a:lvl4pPr>
    <a:lvl5pPr marL="2419137" algn="l" defTabSz="1209568" rtl="0" eaLnBrk="1" latinLnBrk="0" hangingPunct="1">
      <a:defRPr sz="1587" kern="1200">
        <a:solidFill>
          <a:schemeClr val="tx1"/>
        </a:solidFill>
        <a:latin typeface="+mn-lt"/>
        <a:ea typeface="+mn-ea"/>
        <a:cs typeface="+mn-cs"/>
      </a:defRPr>
    </a:lvl5pPr>
    <a:lvl6pPr marL="3023921" algn="l" defTabSz="1209568" rtl="0" eaLnBrk="1" latinLnBrk="0" hangingPunct="1">
      <a:defRPr sz="1587" kern="1200">
        <a:solidFill>
          <a:schemeClr val="tx1"/>
        </a:solidFill>
        <a:latin typeface="+mn-lt"/>
        <a:ea typeface="+mn-ea"/>
        <a:cs typeface="+mn-cs"/>
      </a:defRPr>
    </a:lvl6pPr>
    <a:lvl7pPr marL="3628705" algn="l" defTabSz="1209568" rtl="0" eaLnBrk="1" latinLnBrk="0" hangingPunct="1">
      <a:defRPr sz="1587" kern="1200">
        <a:solidFill>
          <a:schemeClr val="tx1"/>
        </a:solidFill>
        <a:latin typeface="+mn-lt"/>
        <a:ea typeface="+mn-ea"/>
        <a:cs typeface="+mn-cs"/>
      </a:defRPr>
    </a:lvl7pPr>
    <a:lvl8pPr marL="4233489" algn="l" defTabSz="1209568" rtl="0" eaLnBrk="1" latinLnBrk="0" hangingPunct="1">
      <a:defRPr sz="1587" kern="1200">
        <a:solidFill>
          <a:schemeClr val="tx1"/>
        </a:solidFill>
        <a:latin typeface="+mn-lt"/>
        <a:ea typeface="+mn-ea"/>
        <a:cs typeface="+mn-cs"/>
      </a:defRPr>
    </a:lvl8pPr>
    <a:lvl9pPr marL="4838273" algn="l" defTabSz="1209568" rtl="0" eaLnBrk="1" latinLnBrk="0" hangingPunct="1">
      <a:defRPr sz="158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5055" y="1472842"/>
            <a:ext cx="12150329" cy="3133172"/>
          </a:xfrm>
        </p:spPr>
        <p:txBody>
          <a:bodyPr anchor="b"/>
          <a:lstStyle>
            <a:lvl1pPr algn="ctr">
              <a:defRPr sz="7874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5055" y="4726842"/>
            <a:ext cx="12150329" cy="2172804"/>
          </a:xfrm>
        </p:spPr>
        <p:txBody>
          <a:bodyPr/>
          <a:lstStyle>
            <a:lvl1pPr marL="0" indent="0" algn="ctr">
              <a:buNone/>
              <a:defRPr sz="3150"/>
            </a:lvl1pPr>
            <a:lvl2pPr marL="599984" indent="0" algn="ctr">
              <a:buNone/>
              <a:defRPr sz="2625"/>
            </a:lvl2pPr>
            <a:lvl3pPr marL="1199967" indent="0" algn="ctr">
              <a:buNone/>
              <a:defRPr sz="2362"/>
            </a:lvl3pPr>
            <a:lvl4pPr marL="1799951" indent="0" algn="ctr">
              <a:buNone/>
              <a:defRPr sz="2100"/>
            </a:lvl4pPr>
            <a:lvl5pPr marL="2399934" indent="0" algn="ctr">
              <a:buNone/>
              <a:defRPr sz="2100"/>
            </a:lvl5pPr>
            <a:lvl6pPr marL="2999918" indent="0" algn="ctr">
              <a:buNone/>
              <a:defRPr sz="2100"/>
            </a:lvl6pPr>
            <a:lvl7pPr marL="3599901" indent="0" algn="ctr">
              <a:buNone/>
              <a:defRPr sz="2100"/>
            </a:lvl7pPr>
            <a:lvl8pPr marL="4199885" indent="0" algn="ctr">
              <a:buNone/>
              <a:defRPr sz="2100"/>
            </a:lvl8pPr>
            <a:lvl9pPr marL="4799868" indent="0" algn="ctr">
              <a:buNone/>
              <a:defRPr sz="21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9C32A-E20E-E743-88A2-2102DE3EED7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9716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9C32A-E20E-E743-88A2-2102DE3EED7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9551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5342" y="2243636"/>
            <a:ext cx="13972878" cy="3743557"/>
          </a:xfrm>
        </p:spPr>
        <p:txBody>
          <a:bodyPr anchor="b"/>
          <a:lstStyle>
            <a:lvl1pPr>
              <a:defRPr sz="7874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342" y="6022609"/>
            <a:ext cx="13972878" cy="1968648"/>
          </a:xfrm>
        </p:spPr>
        <p:txBody>
          <a:bodyPr/>
          <a:lstStyle>
            <a:lvl1pPr marL="0" indent="0">
              <a:buNone/>
              <a:defRPr sz="3150">
                <a:solidFill>
                  <a:schemeClr val="tx1">
                    <a:tint val="82000"/>
                  </a:schemeClr>
                </a:solidFill>
              </a:defRPr>
            </a:lvl1pPr>
            <a:lvl2pPr marL="599984" indent="0">
              <a:buNone/>
              <a:defRPr sz="2625">
                <a:solidFill>
                  <a:schemeClr val="tx1">
                    <a:tint val="82000"/>
                  </a:schemeClr>
                </a:solidFill>
              </a:defRPr>
            </a:lvl2pPr>
            <a:lvl3pPr marL="1199967" indent="0">
              <a:buNone/>
              <a:defRPr sz="2362">
                <a:solidFill>
                  <a:schemeClr val="tx1">
                    <a:tint val="82000"/>
                  </a:schemeClr>
                </a:solidFill>
              </a:defRPr>
            </a:lvl3pPr>
            <a:lvl4pPr marL="1799951" indent="0">
              <a:buNone/>
              <a:defRPr sz="2100">
                <a:solidFill>
                  <a:schemeClr val="tx1">
                    <a:tint val="82000"/>
                  </a:schemeClr>
                </a:solidFill>
              </a:defRPr>
            </a:lvl4pPr>
            <a:lvl5pPr marL="2399934" indent="0">
              <a:buNone/>
              <a:defRPr sz="2100">
                <a:solidFill>
                  <a:schemeClr val="tx1">
                    <a:tint val="82000"/>
                  </a:schemeClr>
                </a:solidFill>
              </a:defRPr>
            </a:lvl5pPr>
            <a:lvl6pPr marL="2999918" indent="0">
              <a:buNone/>
              <a:defRPr sz="2100">
                <a:solidFill>
                  <a:schemeClr val="tx1">
                    <a:tint val="82000"/>
                  </a:schemeClr>
                </a:solidFill>
              </a:defRPr>
            </a:lvl6pPr>
            <a:lvl7pPr marL="3599901" indent="0">
              <a:buNone/>
              <a:defRPr sz="2100">
                <a:solidFill>
                  <a:schemeClr val="tx1">
                    <a:tint val="82000"/>
                  </a:schemeClr>
                </a:solidFill>
              </a:defRPr>
            </a:lvl7pPr>
            <a:lvl8pPr marL="4199885" indent="0">
              <a:buNone/>
              <a:defRPr sz="2100">
                <a:solidFill>
                  <a:schemeClr val="tx1">
                    <a:tint val="82000"/>
                  </a:schemeClr>
                </a:solidFill>
              </a:defRPr>
            </a:lvl8pPr>
            <a:lvl9pPr marL="4799868" indent="0">
              <a:buNone/>
              <a:defRPr sz="21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9C32A-E20E-E743-88A2-2102DE3EED7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6532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9C32A-E20E-E743-88A2-2102DE3EED7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0271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9C32A-E20E-E743-88A2-2102DE3EED7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3334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C06EB993-78D2-3C3E-0934-94C432C243F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7"/>
          <a:srcRect l="4138" t="22781" r="5499" b="9387"/>
          <a:stretch/>
        </p:blipFill>
        <p:spPr>
          <a:xfrm>
            <a:off x="-220133" y="-203200"/>
            <a:ext cx="16696266" cy="933026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3780" y="479143"/>
            <a:ext cx="13972878" cy="11519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780" y="1791730"/>
            <a:ext cx="13972878" cy="6314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507310" y="8355859"/>
            <a:ext cx="69032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75">
                <a:solidFill>
                  <a:schemeClr val="tx1">
                    <a:tint val="82000"/>
                  </a:schemeClr>
                </a:solidFill>
                <a:latin typeface="Reem Kufi" pitchFamily="2" charset="-78"/>
                <a:cs typeface="Reem Kufi" pitchFamily="2" charset="-78"/>
              </a:defRPr>
            </a:lvl1pPr>
          </a:lstStyle>
          <a:p>
            <a:fld id="{C759C32A-E20E-E743-88A2-2102DE3EED77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09934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667" r:id="rId5"/>
  </p:sldLayoutIdLst>
  <p:hf sldNum="0" hdr="0" ftr="0" dt="0"/>
  <p:txStyles>
    <p:titleStyle>
      <a:lvl1pPr algn="l" defTabSz="1199967" rtl="0" eaLnBrk="1" latinLnBrk="0" hangingPunct="1">
        <a:lnSpc>
          <a:spcPct val="90000"/>
        </a:lnSpc>
        <a:spcBef>
          <a:spcPct val="0"/>
        </a:spcBef>
        <a:buNone/>
        <a:defRPr sz="5774" kern="1200">
          <a:solidFill>
            <a:schemeClr val="tx1"/>
          </a:solidFill>
          <a:latin typeface="Reem Kufi" pitchFamily="2" charset="-78"/>
          <a:ea typeface="+mj-ea"/>
          <a:cs typeface="Reem Kufi" pitchFamily="2" charset="-78"/>
        </a:defRPr>
      </a:lvl1pPr>
    </p:titleStyle>
    <p:bodyStyle>
      <a:lvl1pPr marL="299992" indent="-299992" algn="l" defTabSz="1199967" rtl="0" eaLnBrk="1" latinLnBrk="0" hangingPunct="1">
        <a:lnSpc>
          <a:spcPct val="90000"/>
        </a:lnSpc>
        <a:spcBef>
          <a:spcPts val="1312"/>
        </a:spcBef>
        <a:buFont typeface="Arial" panose="020B0604020202020204" pitchFamily="34" charset="0"/>
        <a:buChar char="•"/>
        <a:defRPr sz="3674" kern="1200">
          <a:solidFill>
            <a:schemeClr val="tx1"/>
          </a:solidFill>
          <a:latin typeface="Reem Kufi" pitchFamily="2" charset="-78"/>
          <a:ea typeface="+mn-ea"/>
          <a:cs typeface="Reem Kufi" pitchFamily="2" charset="-78"/>
        </a:defRPr>
      </a:lvl1pPr>
      <a:lvl2pPr marL="899975" indent="-299992" algn="l" defTabSz="1199967" rtl="0" eaLnBrk="1" latinLnBrk="0" hangingPunct="1">
        <a:lnSpc>
          <a:spcPct val="90000"/>
        </a:lnSpc>
        <a:spcBef>
          <a:spcPts val="656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Reem Kufi" pitchFamily="2" charset="-78"/>
          <a:ea typeface="+mn-ea"/>
          <a:cs typeface="Reem Kufi" pitchFamily="2" charset="-78"/>
        </a:defRPr>
      </a:lvl2pPr>
      <a:lvl3pPr marL="1499959" indent="-299992" algn="l" defTabSz="1199967" rtl="0" eaLnBrk="1" latinLnBrk="0" hangingPunct="1">
        <a:lnSpc>
          <a:spcPct val="90000"/>
        </a:lnSpc>
        <a:spcBef>
          <a:spcPts val="656"/>
        </a:spcBef>
        <a:buFont typeface="Arial" panose="020B0604020202020204" pitchFamily="34" charset="0"/>
        <a:buChar char="•"/>
        <a:defRPr sz="2625" kern="1200">
          <a:solidFill>
            <a:schemeClr val="tx1"/>
          </a:solidFill>
          <a:latin typeface="Reem Kufi" pitchFamily="2" charset="-78"/>
          <a:ea typeface="+mn-ea"/>
          <a:cs typeface="Reem Kufi" pitchFamily="2" charset="-78"/>
        </a:defRPr>
      </a:lvl3pPr>
      <a:lvl4pPr marL="2099942" indent="-299992" algn="l" defTabSz="1199967" rtl="0" eaLnBrk="1" latinLnBrk="0" hangingPunct="1">
        <a:lnSpc>
          <a:spcPct val="90000"/>
        </a:lnSpc>
        <a:spcBef>
          <a:spcPts val="656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Reem Kufi" pitchFamily="2" charset="-78"/>
          <a:ea typeface="+mn-ea"/>
          <a:cs typeface="Reem Kufi" pitchFamily="2" charset="-78"/>
        </a:defRPr>
      </a:lvl4pPr>
      <a:lvl5pPr marL="2699926" indent="-299992" algn="l" defTabSz="1199967" rtl="0" eaLnBrk="1" latinLnBrk="0" hangingPunct="1">
        <a:lnSpc>
          <a:spcPct val="90000"/>
        </a:lnSpc>
        <a:spcBef>
          <a:spcPts val="656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Reem Kufi" pitchFamily="2" charset="-78"/>
          <a:ea typeface="+mn-ea"/>
          <a:cs typeface="Reem Kufi" pitchFamily="2" charset="-78"/>
        </a:defRPr>
      </a:lvl5pPr>
      <a:lvl6pPr marL="3299910" indent="-299992" algn="l" defTabSz="1199967" rtl="0" eaLnBrk="1" latinLnBrk="0" hangingPunct="1">
        <a:lnSpc>
          <a:spcPct val="90000"/>
        </a:lnSpc>
        <a:spcBef>
          <a:spcPts val="656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6pPr>
      <a:lvl7pPr marL="3899893" indent="-299992" algn="l" defTabSz="1199967" rtl="0" eaLnBrk="1" latinLnBrk="0" hangingPunct="1">
        <a:lnSpc>
          <a:spcPct val="90000"/>
        </a:lnSpc>
        <a:spcBef>
          <a:spcPts val="656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7pPr>
      <a:lvl8pPr marL="4499877" indent="-299992" algn="l" defTabSz="1199967" rtl="0" eaLnBrk="1" latinLnBrk="0" hangingPunct="1">
        <a:lnSpc>
          <a:spcPct val="90000"/>
        </a:lnSpc>
        <a:spcBef>
          <a:spcPts val="656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8pPr>
      <a:lvl9pPr marL="5099860" indent="-299992" algn="l" defTabSz="1199967" rtl="0" eaLnBrk="1" latinLnBrk="0" hangingPunct="1">
        <a:lnSpc>
          <a:spcPct val="90000"/>
        </a:lnSpc>
        <a:spcBef>
          <a:spcPts val="656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99967" rtl="0" eaLnBrk="1" latinLnBrk="0" hangingPunct="1">
        <a:defRPr sz="2362" kern="1200">
          <a:solidFill>
            <a:schemeClr val="tx1"/>
          </a:solidFill>
          <a:latin typeface="+mn-lt"/>
          <a:ea typeface="+mn-ea"/>
          <a:cs typeface="+mn-cs"/>
        </a:defRPr>
      </a:lvl1pPr>
      <a:lvl2pPr marL="599984" algn="l" defTabSz="1199967" rtl="0" eaLnBrk="1" latinLnBrk="0" hangingPunct="1">
        <a:defRPr sz="2362" kern="1200">
          <a:solidFill>
            <a:schemeClr val="tx1"/>
          </a:solidFill>
          <a:latin typeface="+mn-lt"/>
          <a:ea typeface="+mn-ea"/>
          <a:cs typeface="+mn-cs"/>
        </a:defRPr>
      </a:lvl2pPr>
      <a:lvl3pPr marL="1199967" algn="l" defTabSz="1199967" rtl="0" eaLnBrk="1" latinLnBrk="0" hangingPunct="1">
        <a:defRPr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799951" algn="l" defTabSz="1199967" rtl="0" eaLnBrk="1" latinLnBrk="0" hangingPunct="1">
        <a:defRPr sz="2362" kern="1200">
          <a:solidFill>
            <a:schemeClr val="tx1"/>
          </a:solidFill>
          <a:latin typeface="+mn-lt"/>
          <a:ea typeface="+mn-ea"/>
          <a:cs typeface="+mn-cs"/>
        </a:defRPr>
      </a:lvl4pPr>
      <a:lvl5pPr marL="2399934" algn="l" defTabSz="1199967" rtl="0" eaLnBrk="1" latinLnBrk="0" hangingPunct="1">
        <a:defRPr sz="2362" kern="1200">
          <a:solidFill>
            <a:schemeClr val="tx1"/>
          </a:solidFill>
          <a:latin typeface="+mn-lt"/>
          <a:ea typeface="+mn-ea"/>
          <a:cs typeface="+mn-cs"/>
        </a:defRPr>
      </a:lvl5pPr>
      <a:lvl6pPr marL="2999918" algn="l" defTabSz="1199967" rtl="0" eaLnBrk="1" latinLnBrk="0" hangingPunct="1">
        <a:defRPr sz="2362" kern="1200">
          <a:solidFill>
            <a:schemeClr val="tx1"/>
          </a:solidFill>
          <a:latin typeface="+mn-lt"/>
          <a:ea typeface="+mn-ea"/>
          <a:cs typeface="+mn-cs"/>
        </a:defRPr>
      </a:lvl6pPr>
      <a:lvl7pPr marL="3599901" algn="l" defTabSz="1199967" rtl="0" eaLnBrk="1" latinLnBrk="0" hangingPunct="1">
        <a:defRPr sz="2362" kern="1200">
          <a:solidFill>
            <a:schemeClr val="tx1"/>
          </a:solidFill>
          <a:latin typeface="+mn-lt"/>
          <a:ea typeface="+mn-ea"/>
          <a:cs typeface="+mn-cs"/>
        </a:defRPr>
      </a:lvl7pPr>
      <a:lvl8pPr marL="4199885" algn="l" defTabSz="1199967" rtl="0" eaLnBrk="1" latinLnBrk="0" hangingPunct="1">
        <a:defRPr sz="2362" kern="1200">
          <a:solidFill>
            <a:schemeClr val="tx1"/>
          </a:solidFill>
          <a:latin typeface="+mn-lt"/>
          <a:ea typeface="+mn-ea"/>
          <a:cs typeface="+mn-cs"/>
        </a:defRPr>
      </a:lvl8pPr>
      <a:lvl9pPr marL="4799868" algn="l" defTabSz="1199967" rtl="0" eaLnBrk="1" latinLnBrk="0" hangingPunct="1">
        <a:defRPr sz="23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37F429-D566-1C1F-C601-7CA1CDF4DB1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36B4AA3-61AB-6B2D-8556-EB19AB06EE1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76" name="Grafik 7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1686" y="0"/>
            <a:ext cx="12017065" cy="8999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1356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6343" y="3348911"/>
            <a:ext cx="13972878" cy="1151949"/>
          </a:xfrm>
        </p:spPr>
        <p:txBody>
          <a:bodyPr>
            <a:normAutofit fontScale="90000"/>
          </a:bodyPr>
          <a:lstStyle/>
          <a:p>
            <a:pPr algn="ctr"/>
            <a:r>
              <a:rPr lang="de-DE" sz="13800" dirty="0">
                <a:solidFill>
                  <a:srgbClr val="EB514D"/>
                </a:solidFill>
              </a:rPr>
              <a:t>G</a:t>
            </a:r>
            <a:r>
              <a:rPr lang="de-DE" sz="13800" dirty="0">
                <a:solidFill>
                  <a:srgbClr val="5D94CF"/>
                </a:solidFill>
              </a:rPr>
              <a:t>r</a:t>
            </a:r>
            <a:r>
              <a:rPr lang="de-DE" sz="13800" dirty="0">
                <a:solidFill>
                  <a:srgbClr val="62448A"/>
                </a:solidFill>
              </a:rPr>
              <a:t>o</a:t>
            </a:r>
            <a:r>
              <a:rPr lang="de-DE" sz="13800" dirty="0">
                <a:solidFill>
                  <a:srgbClr val="EB514D"/>
                </a:solidFill>
              </a:rPr>
              <a:t>ß</a:t>
            </a:r>
            <a:r>
              <a:rPr lang="de-DE" sz="13800" dirty="0">
                <a:solidFill>
                  <a:srgbClr val="76C786"/>
                </a:solidFill>
              </a:rPr>
              <a:t>g</a:t>
            </a:r>
            <a:r>
              <a:rPr lang="de-DE" sz="13800" dirty="0">
                <a:solidFill>
                  <a:srgbClr val="5D94CF"/>
                </a:solidFill>
              </a:rPr>
              <a:t>r</a:t>
            </a:r>
            <a:r>
              <a:rPr lang="de-DE" sz="13800" dirty="0">
                <a:solidFill>
                  <a:srgbClr val="F5962C"/>
                </a:solidFill>
              </a:rPr>
              <a:t>u</a:t>
            </a:r>
            <a:r>
              <a:rPr lang="de-DE" sz="13800" dirty="0">
                <a:solidFill>
                  <a:srgbClr val="62448A"/>
                </a:solidFill>
              </a:rPr>
              <a:t>p</a:t>
            </a:r>
            <a:r>
              <a:rPr lang="de-DE" sz="13800" dirty="0">
                <a:solidFill>
                  <a:srgbClr val="EB514D"/>
                </a:solidFill>
              </a:rPr>
              <a:t>p</a:t>
            </a:r>
            <a:r>
              <a:rPr lang="de-DE" sz="13800" dirty="0">
                <a:solidFill>
                  <a:srgbClr val="76C786"/>
                </a:solidFill>
              </a:rPr>
              <a:t>e</a:t>
            </a:r>
            <a:r>
              <a:rPr lang="de-DE" sz="13800" dirty="0">
                <a:solidFill>
                  <a:srgbClr val="62448A"/>
                </a:solidFill>
              </a:rPr>
              <a:t>n</a:t>
            </a:r>
            <a:r>
              <a:rPr lang="de-DE" sz="13800" dirty="0">
                <a:solidFill>
                  <a:srgbClr val="5D94CF"/>
                </a:solidFill>
              </a:rPr>
              <a:t>s</a:t>
            </a:r>
            <a:r>
              <a:rPr lang="de-DE" sz="13800" dirty="0">
                <a:solidFill>
                  <a:srgbClr val="F5962C"/>
                </a:solidFill>
              </a:rPr>
              <a:t>p</a:t>
            </a:r>
            <a:r>
              <a:rPr lang="de-DE" sz="13800" dirty="0">
                <a:solidFill>
                  <a:srgbClr val="EB514D"/>
                </a:solidFill>
              </a:rPr>
              <a:t>i</a:t>
            </a:r>
            <a:r>
              <a:rPr lang="de-DE" sz="13800" dirty="0">
                <a:solidFill>
                  <a:srgbClr val="76C786"/>
                </a:solidFill>
              </a:rPr>
              <a:t>e</a:t>
            </a:r>
            <a:r>
              <a:rPr lang="de-DE" sz="13800" dirty="0">
                <a:solidFill>
                  <a:srgbClr val="5D94CF"/>
                </a:solidFill>
              </a:rPr>
              <a:t>l</a:t>
            </a:r>
            <a:endParaRPr lang="de-DE" sz="23900" dirty="0">
              <a:solidFill>
                <a:srgbClr val="5D94CF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A9628ED-0789-4083-55C8-A6E550944E67}"/>
              </a:ext>
            </a:extLst>
          </p:cNvPr>
          <p:cNvSpPr txBox="1"/>
          <p:nvPr/>
        </p:nvSpPr>
        <p:spPr>
          <a:xfrm>
            <a:off x="6728619" y="4271169"/>
            <a:ext cx="2743200" cy="1855892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de-DE" sz="24000">
                <a:latin typeface="Reem Kufi"/>
              </a:rPr>
              <a:t>14:30 Uhr</a:t>
            </a:r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C8A125-8004-7207-B6E4-242A4825A098}"/>
              </a:ext>
            </a:extLst>
          </p:cNvPr>
          <p:cNvSpPr txBox="1"/>
          <p:nvPr/>
        </p:nvSpPr>
        <p:spPr>
          <a:xfrm>
            <a:off x="6728619" y="4271169"/>
            <a:ext cx="2743200" cy="45720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5610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Fähigkeitspunkte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458" y="1631092"/>
            <a:ext cx="7060298" cy="5400000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3756" y="1631092"/>
            <a:ext cx="7107832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2222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Stationen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6602" y="1536499"/>
            <a:ext cx="6722169" cy="612000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8167" y="1525988"/>
            <a:ext cx="5713505" cy="61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7546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AD47ED-6E51-5AAD-7A00-C541E64C32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A2AC24-7011-078C-BD21-DEA1F249C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sz="5750" dirty="0">
                <a:latin typeface="Reem Kufi"/>
              </a:rPr>
              <a:t>Gruppeneinteilung</a:t>
            </a:r>
            <a:endParaRPr lang="de-DE" sz="5750" dirty="0"/>
          </a:p>
        </p:txBody>
      </p:sp>
      <p:pic>
        <p:nvPicPr>
          <p:cNvPr id="5" name="Grafik 16" descr="Ein Bild, das Text, Diagramm, Screenshot, Reihe enthält.&#10;&#10;Automatisch generierte Beschreibung">
            <a:extLst>
              <a:ext uri="{FF2B5EF4-FFF2-40B4-BE49-F238E27FC236}">
                <a16:creationId xmlns:a16="http://schemas.microsoft.com/office/drawing/2014/main" id="{F36E3024-59C8-611B-91DC-AFFF0DB659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831" y="1322720"/>
            <a:ext cx="3808071" cy="6956174"/>
          </a:xfrm>
          <a:prstGeom prst="rect">
            <a:avLst/>
          </a:prstGeom>
        </p:spPr>
      </p:pic>
      <p:cxnSp>
        <p:nvCxnSpPr>
          <p:cNvPr id="7" name="Gerade Verbindung 18">
            <a:extLst>
              <a:ext uri="{FF2B5EF4-FFF2-40B4-BE49-F238E27FC236}">
                <a16:creationId xmlns:a16="http://schemas.microsoft.com/office/drawing/2014/main" id="{C6DF2E87-C18D-73E2-FCB8-C0A9A8C6AF6A}"/>
              </a:ext>
            </a:extLst>
          </p:cNvPr>
          <p:cNvCxnSpPr/>
          <p:nvPr/>
        </p:nvCxnSpPr>
        <p:spPr>
          <a:xfrm>
            <a:off x="7052502" y="6428120"/>
            <a:ext cx="457200" cy="45720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Gerade Verbindung 19">
            <a:extLst>
              <a:ext uri="{FF2B5EF4-FFF2-40B4-BE49-F238E27FC236}">
                <a16:creationId xmlns:a16="http://schemas.microsoft.com/office/drawing/2014/main" id="{D8BC1A6D-2D8B-8F3C-49DF-99BEB1143B57}"/>
              </a:ext>
            </a:extLst>
          </p:cNvPr>
          <p:cNvCxnSpPr>
            <a:cxnSpLocks/>
          </p:cNvCxnSpPr>
          <p:nvPr/>
        </p:nvCxnSpPr>
        <p:spPr>
          <a:xfrm>
            <a:off x="7319202" y="6481190"/>
            <a:ext cx="190500" cy="17553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Gerade Verbindung 26">
            <a:extLst>
              <a:ext uri="{FF2B5EF4-FFF2-40B4-BE49-F238E27FC236}">
                <a16:creationId xmlns:a16="http://schemas.microsoft.com/office/drawing/2014/main" id="{C45B543C-BB0B-9C88-F581-5AA8BAEDDCCB}"/>
              </a:ext>
            </a:extLst>
          </p:cNvPr>
          <p:cNvCxnSpPr>
            <a:cxnSpLocks/>
          </p:cNvCxnSpPr>
          <p:nvPr/>
        </p:nvCxnSpPr>
        <p:spPr>
          <a:xfrm>
            <a:off x="7448071" y="6366890"/>
            <a:ext cx="190500" cy="17553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Gerade Verbindung mit Pfeil 28">
            <a:extLst>
              <a:ext uri="{FF2B5EF4-FFF2-40B4-BE49-F238E27FC236}">
                <a16:creationId xmlns:a16="http://schemas.microsoft.com/office/drawing/2014/main" id="{DE295BD8-82C8-BA8B-C3F2-B2F9F2B02B81}"/>
              </a:ext>
            </a:extLst>
          </p:cNvPr>
          <p:cNvCxnSpPr>
            <a:cxnSpLocks/>
          </p:cNvCxnSpPr>
          <p:nvPr/>
        </p:nvCxnSpPr>
        <p:spPr>
          <a:xfrm flipV="1">
            <a:off x="7683097" y="2618120"/>
            <a:ext cx="1913048" cy="374877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feld 29">
            <a:extLst>
              <a:ext uri="{FF2B5EF4-FFF2-40B4-BE49-F238E27FC236}">
                <a16:creationId xmlns:a16="http://schemas.microsoft.com/office/drawing/2014/main" id="{17A5021A-8B49-033E-0FFF-6972853A9D61}"/>
              </a:ext>
            </a:extLst>
          </p:cNvPr>
          <p:cNvSpPr txBox="1"/>
          <p:nvPr/>
        </p:nvSpPr>
        <p:spPr>
          <a:xfrm rot="19103890">
            <a:off x="7434612" y="680837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1"/>
              <a:t>1</a:t>
            </a:r>
          </a:p>
        </p:txBody>
      </p:sp>
      <p:sp>
        <p:nvSpPr>
          <p:cNvPr id="12" name="Textfeld 30">
            <a:extLst>
              <a:ext uri="{FF2B5EF4-FFF2-40B4-BE49-F238E27FC236}">
                <a16:creationId xmlns:a16="http://schemas.microsoft.com/office/drawing/2014/main" id="{82E65B69-A49A-9C51-5C66-3C62EC6B291A}"/>
              </a:ext>
            </a:extLst>
          </p:cNvPr>
          <p:cNvSpPr txBox="1"/>
          <p:nvPr/>
        </p:nvSpPr>
        <p:spPr>
          <a:xfrm rot="19103890">
            <a:off x="7469987" y="6558354"/>
            <a:ext cx="337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1"/>
              <a:t>2</a:t>
            </a:r>
          </a:p>
        </p:txBody>
      </p:sp>
      <p:sp>
        <p:nvSpPr>
          <p:cNvPr id="13" name="Textfeld 31">
            <a:extLst>
              <a:ext uri="{FF2B5EF4-FFF2-40B4-BE49-F238E27FC236}">
                <a16:creationId xmlns:a16="http://schemas.microsoft.com/office/drawing/2014/main" id="{40EC1DCC-FFAD-ACAA-9CD7-6BFEA6843AF0}"/>
              </a:ext>
            </a:extLst>
          </p:cNvPr>
          <p:cNvSpPr txBox="1"/>
          <p:nvPr/>
        </p:nvSpPr>
        <p:spPr>
          <a:xfrm rot="19103890">
            <a:off x="7607818" y="6440384"/>
            <a:ext cx="337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1"/>
              <a:t>3</a:t>
            </a:r>
          </a:p>
        </p:txBody>
      </p:sp>
      <p:cxnSp>
        <p:nvCxnSpPr>
          <p:cNvPr id="14" name="Gerade Verbindung 33">
            <a:extLst>
              <a:ext uri="{FF2B5EF4-FFF2-40B4-BE49-F238E27FC236}">
                <a16:creationId xmlns:a16="http://schemas.microsoft.com/office/drawing/2014/main" id="{9AAFB017-E813-1D46-C037-FFEA5F42A513}"/>
              </a:ext>
            </a:extLst>
          </p:cNvPr>
          <p:cNvCxnSpPr/>
          <p:nvPr/>
        </p:nvCxnSpPr>
        <p:spPr>
          <a:xfrm>
            <a:off x="9596491" y="2389520"/>
            <a:ext cx="457200" cy="45720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feld 34">
            <a:extLst>
              <a:ext uri="{FF2B5EF4-FFF2-40B4-BE49-F238E27FC236}">
                <a16:creationId xmlns:a16="http://schemas.microsoft.com/office/drawing/2014/main" id="{71B24602-2C40-38B4-0236-BCFFBF70BD50}"/>
              </a:ext>
            </a:extLst>
          </p:cNvPr>
          <p:cNvSpPr txBox="1"/>
          <p:nvPr/>
        </p:nvSpPr>
        <p:spPr>
          <a:xfrm rot="19103890">
            <a:off x="9848138" y="2624541"/>
            <a:ext cx="5226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1"/>
              <a:t>200</a:t>
            </a:r>
          </a:p>
        </p:txBody>
      </p:sp>
      <p:sp>
        <p:nvSpPr>
          <p:cNvPr id="16" name="Textfeld 35">
            <a:extLst>
              <a:ext uri="{FF2B5EF4-FFF2-40B4-BE49-F238E27FC236}">
                <a16:creationId xmlns:a16="http://schemas.microsoft.com/office/drawing/2014/main" id="{B237C24C-632F-C325-D6F5-E25C64ED4BBB}"/>
              </a:ext>
            </a:extLst>
          </p:cNvPr>
          <p:cNvSpPr txBox="1"/>
          <p:nvPr/>
        </p:nvSpPr>
        <p:spPr>
          <a:xfrm rot="17922312">
            <a:off x="8210764" y="4525517"/>
            <a:ext cx="1116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b="1"/>
              <a:t>Bis 200</a:t>
            </a:r>
          </a:p>
        </p:txBody>
      </p:sp>
    </p:spTree>
    <p:extLst>
      <p:ext uri="{BB962C8B-B14F-4D97-AF65-F5344CB8AC3E}">
        <p14:creationId xmlns:p14="http://schemas.microsoft.com/office/powerpoint/2010/main" val="2989452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6635" y="3001623"/>
            <a:ext cx="13972878" cy="1151949"/>
          </a:xfrm>
        </p:spPr>
        <p:txBody>
          <a:bodyPr>
            <a:normAutofit fontScale="90000"/>
          </a:bodyPr>
          <a:lstStyle/>
          <a:p>
            <a:pPr algn="ctr"/>
            <a:r>
              <a:rPr lang="de-DE" sz="26600" dirty="0" err="1">
                <a:solidFill>
                  <a:srgbClr val="62448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de-DE" sz="26600" dirty="0" err="1">
                <a:solidFill>
                  <a:srgbClr val="E94F5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de-DE" sz="26600" dirty="0" err="1">
                <a:solidFill>
                  <a:srgbClr val="5B95D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de-DE" sz="26600" dirty="0" err="1">
                <a:solidFill>
                  <a:srgbClr val="F5962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de-DE" sz="26600" dirty="0" err="1">
                <a:solidFill>
                  <a:srgbClr val="76C78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de-DE" sz="26600" dirty="0" err="1">
                <a:solidFill>
                  <a:srgbClr val="5B95D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lang="de-DE" sz="26600" dirty="0" err="1">
                <a:solidFill>
                  <a:srgbClr val="E94F5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de-DE" sz="26600" dirty="0" err="1">
                <a:solidFill>
                  <a:srgbClr val="62448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de-DE" sz="26600" dirty="0" err="1">
                <a:solidFill>
                  <a:srgbClr val="F5962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endParaRPr lang="de-DE" sz="26600" dirty="0">
              <a:solidFill>
                <a:srgbClr val="F5962C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3668110" y="1883803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119996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874" kern="1200">
                <a:solidFill>
                  <a:schemeClr val="tx1"/>
                </a:solidFill>
                <a:latin typeface="Reem Kufi" pitchFamily="2" charset="-78"/>
                <a:ea typeface="+mj-ea"/>
                <a:cs typeface="Reem Kufi" pitchFamily="2" charset="-78"/>
              </a:defRPr>
            </a:lvl1pPr>
          </a:lstStyle>
          <a:p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875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14"/>
          <a:stretch/>
        </p:blipFill>
        <p:spPr>
          <a:xfrm>
            <a:off x="7529770" y="1313791"/>
            <a:ext cx="7556888" cy="6705179"/>
          </a:xfrm>
          <a:prstGeom prst="rect">
            <a:avLst/>
          </a:prstGeom>
        </p:spPr>
      </p:pic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85" b="12268"/>
          <a:stretch/>
        </p:blipFill>
        <p:spPr>
          <a:xfrm>
            <a:off x="1058803" y="1334813"/>
            <a:ext cx="6470967" cy="6767398"/>
          </a:xfr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Altenberg			Kirschbaum</a:t>
            </a:r>
          </a:p>
        </p:txBody>
      </p:sp>
    </p:spTree>
    <p:extLst>
      <p:ext uri="{BB962C8B-B14F-4D97-AF65-F5344CB8AC3E}">
        <p14:creationId xmlns:p14="http://schemas.microsoft.com/office/powerpoint/2010/main" val="2839376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Quiz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de-DE" dirty="0"/>
              <a:t>Wie viele </a:t>
            </a:r>
            <a:r>
              <a:rPr lang="de-DE" dirty="0" err="1"/>
              <a:t>Skill</a:t>
            </a:r>
            <a:r>
              <a:rPr lang="de-DE" dirty="0"/>
              <a:t> Hubs wird es geben?</a:t>
            </a:r>
          </a:p>
          <a:p>
            <a:pPr marL="0" indent="0" algn="ctr">
              <a:buNone/>
            </a:pPr>
            <a:r>
              <a:rPr lang="de-DE" sz="344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785458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Quiz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 algn="ctr" fontAlgn="base">
              <a:buNone/>
            </a:pPr>
            <a:r>
              <a:rPr lang="de-DE" sz="3650" dirty="0">
                <a:latin typeface="Reem Kufi"/>
              </a:rPr>
              <a:t>Wann geht die </a:t>
            </a:r>
            <a:r>
              <a:rPr lang="de-DE" sz="3650" err="1">
                <a:latin typeface="Reem Kufi"/>
              </a:rPr>
              <a:t>Skill</a:t>
            </a:r>
            <a:r>
              <a:rPr lang="de-DE" sz="3650" dirty="0">
                <a:latin typeface="Reem Kufi"/>
              </a:rPr>
              <a:t>-Zeit los? </a:t>
            </a:r>
          </a:p>
          <a:p>
            <a:pPr marL="0" indent="0" algn="ctr">
              <a:buNone/>
            </a:pPr>
            <a:endParaRPr lang="de-DE" sz="9600" dirty="0">
              <a:latin typeface="Reem Kuf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97E271F-956F-1B43-4DDB-03E627304E55}"/>
              </a:ext>
            </a:extLst>
          </p:cNvPr>
          <p:cNvSpPr txBox="1"/>
          <p:nvPr/>
        </p:nvSpPr>
        <p:spPr>
          <a:xfrm>
            <a:off x="1703629" y="3055734"/>
            <a:ext cx="12793228" cy="378565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de-DE" sz="24000">
                <a:latin typeface="Reem Kufi"/>
              </a:rPr>
              <a:t>15 Uhr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85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Quiz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de-DE" sz="3200" dirty="0">
                <a:latin typeface="Reem Kufi"/>
              </a:rPr>
              <a:t>Wenn du einen eigenen </a:t>
            </a:r>
            <a:r>
              <a:rPr lang="de-DE" sz="3200" err="1">
                <a:latin typeface="Reem Kufi"/>
              </a:rPr>
              <a:t>Skill</a:t>
            </a:r>
            <a:r>
              <a:rPr lang="de-DE" sz="3200" dirty="0">
                <a:latin typeface="Reem Kufi"/>
              </a:rPr>
              <a:t> anbietest, musst du wann am </a:t>
            </a:r>
            <a:r>
              <a:rPr lang="de-DE" sz="3200" err="1">
                <a:latin typeface="Reem Kufi"/>
              </a:rPr>
              <a:t>Skill</a:t>
            </a:r>
            <a:r>
              <a:rPr lang="de-DE" sz="3200" dirty="0">
                <a:latin typeface="Reem Kufi"/>
              </a:rPr>
              <a:t>-Hub sein? </a:t>
            </a:r>
          </a:p>
          <a:p>
            <a:pPr marL="299720" indent="-299720"/>
            <a:endParaRPr lang="de-DE" sz="3200" dirty="0"/>
          </a:p>
          <a:p>
            <a:pPr marL="0" indent="0" algn="ctr">
              <a:buNone/>
            </a:pPr>
            <a:r>
              <a:rPr lang="de-DE" sz="24000" dirty="0">
                <a:latin typeface="Reem Kufi"/>
              </a:rPr>
              <a:t>14:30 Uhr</a:t>
            </a:r>
            <a:endParaRPr lang="de-DE" sz="34400" dirty="0">
              <a:latin typeface="Reem Kufi"/>
            </a:endParaRPr>
          </a:p>
        </p:txBody>
      </p:sp>
    </p:spTree>
    <p:extLst>
      <p:ext uri="{BB962C8B-B14F-4D97-AF65-F5344CB8AC3E}">
        <p14:creationId xmlns:p14="http://schemas.microsoft.com/office/powerpoint/2010/main" val="2162306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Quiz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 algn="ctr" fontAlgn="base">
              <a:buNone/>
            </a:pPr>
            <a:r>
              <a:rPr lang="de-DE" dirty="0"/>
              <a:t>Und was bekommt man dafür? </a:t>
            </a:r>
          </a:p>
          <a:p>
            <a:pPr marL="299720" indent="-299720" fontAlgn="base"/>
            <a:endParaRPr lang="de-DE" dirty="0"/>
          </a:p>
          <a:p>
            <a:pPr marL="0" indent="0" algn="ctr">
              <a:buNone/>
            </a:pPr>
            <a:r>
              <a:rPr lang="de-DE" sz="9800" dirty="0">
                <a:latin typeface="Reem Kufi"/>
              </a:rPr>
              <a:t>Ein kleines Dankeschön!</a:t>
            </a:r>
            <a:endParaRPr lang="de-DE" sz="9800" dirty="0"/>
          </a:p>
        </p:txBody>
      </p:sp>
    </p:spTree>
    <p:extLst>
      <p:ext uri="{BB962C8B-B14F-4D97-AF65-F5344CB8AC3E}">
        <p14:creationId xmlns:p14="http://schemas.microsoft.com/office/powerpoint/2010/main" val="32306056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Quiz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 algn="ctr" fontAlgn="base">
              <a:buNone/>
            </a:pPr>
            <a:r>
              <a:rPr lang="de-DE" dirty="0"/>
              <a:t>Und was bekommt man dafür? </a:t>
            </a:r>
          </a:p>
          <a:p>
            <a:pPr marL="299720" indent="-299720" fontAlgn="base"/>
            <a:endParaRPr lang="de-DE" dirty="0"/>
          </a:p>
          <a:p>
            <a:pPr marL="0" indent="0" algn="ctr">
              <a:buNone/>
            </a:pPr>
            <a:r>
              <a:rPr lang="de-DE" sz="9800" b="1" dirty="0">
                <a:solidFill>
                  <a:srgbClr val="F5962C"/>
                </a:solidFill>
                <a:latin typeface="Reem Kufi"/>
              </a:rPr>
              <a:t>EIN</a:t>
            </a:r>
            <a:r>
              <a:rPr lang="de-DE" sz="9800" b="1" dirty="0">
                <a:latin typeface="Reem Kufi"/>
              </a:rPr>
              <a:t> </a:t>
            </a:r>
            <a:r>
              <a:rPr lang="de-DE" sz="9800" b="1" dirty="0">
                <a:solidFill>
                  <a:srgbClr val="EB514D"/>
                </a:solidFill>
                <a:latin typeface="Reem Kufi"/>
              </a:rPr>
              <a:t>KLEINES </a:t>
            </a:r>
            <a:r>
              <a:rPr lang="de-DE" sz="9800" b="1" dirty="0">
                <a:solidFill>
                  <a:srgbClr val="62448A"/>
                </a:solidFill>
                <a:latin typeface="Reem Kufi"/>
              </a:rPr>
              <a:t>DANKE</a:t>
            </a:r>
            <a:r>
              <a:rPr lang="de-DE" sz="9800" b="1" dirty="0">
                <a:solidFill>
                  <a:srgbClr val="76C786"/>
                </a:solidFill>
                <a:latin typeface="Reem Kufi"/>
              </a:rPr>
              <a:t>SCHÖN</a:t>
            </a:r>
            <a:r>
              <a:rPr lang="de-DE" sz="9800" b="1" dirty="0">
                <a:solidFill>
                  <a:srgbClr val="5D94CF"/>
                </a:solidFill>
                <a:latin typeface="Reem Kufi"/>
              </a:rPr>
              <a:t>!!!!</a:t>
            </a:r>
            <a:endParaRPr lang="de-DE" sz="9800" b="1" dirty="0">
              <a:latin typeface="Reem Kufi"/>
            </a:endParaRPr>
          </a:p>
        </p:txBody>
      </p:sp>
    </p:spTree>
    <p:extLst>
      <p:ext uri="{BB962C8B-B14F-4D97-AF65-F5344CB8AC3E}">
        <p14:creationId xmlns:p14="http://schemas.microsoft.com/office/powerpoint/2010/main" val="489418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100F52-8D5A-A2DC-FA3C-0CBE5F68AD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8627A2-7203-62A5-F990-DA37114BF63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A60E1B3-7BCB-F867-3935-30AE223893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76" name="Grafik 75">
            <a:extLst>
              <a:ext uri="{FF2B5EF4-FFF2-40B4-BE49-F238E27FC236}">
                <a16:creationId xmlns:a16="http://schemas.microsoft.com/office/drawing/2014/main" id="{994F8650-4F41-BFCE-C04F-40B66916F7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1686" y="0"/>
            <a:ext cx="12017065" cy="8999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0216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äsentation2" id="{D969CE47-F0EF-AC47-B70A-5BB11A695AC0}" vid="{336F9ABE-314C-6F43-B265-BD9AADEB0F83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772416f-74d5-4a80-8740-c3a2930c92d7">
      <Terms xmlns="http://schemas.microsoft.com/office/infopath/2007/PartnerControls"/>
    </lcf76f155ced4ddcb4097134ff3c332f>
    <TaxCatchAll xmlns="c8552c20-19ce-463a-93f8-7fbcb2e8a440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19BA0CC0AB6D941809964C2A2189A3E" ma:contentTypeVersion="15" ma:contentTypeDescription="Ein neues Dokument erstellen." ma:contentTypeScope="" ma:versionID="d23c99065516bbe1d77aaa1093a0e329">
  <xsd:schema xmlns:xsd="http://www.w3.org/2001/XMLSchema" xmlns:xs="http://www.w3.org/2001/XMLSchema" xmlns:p="http://schemas.microsoft.com/office/2006/metadata/properties" xmlns:ns2="e772416f-74d5-4a80-8740-c3a2930c92d7" xmlns:ns3="c8552c20-19ce-463a-93f8-7fbcb2e8a440" targetNamespace="http://schemas.microsoft.com/office/2006/metadata/properties" ma:root="true" ma:fieldsID="16b7b8bb8162c2e0aa0e81f534535c35" ns2:_="" ns3:_="">
    <xsd:import namespace="e772416f-74d5-4a80-8740-c3a2930c92d7"/>
    <xsd:import namespace="c8552c20-19ce-463a-93f8-7fbcb2e8a44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72416f-74d5-4a80-8740-c3a2930c92d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5" nillable="true" ma:displayName="Location" ma:indexed="true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Bildmarkierungen" ma:readOnly="false" ma:fieldId="{5cf76f15-5ced-4ddc-b409-7134ff3c332f}" ma:taxonomyMulti="true" ma:sspId="f77cd08d-e366-4810-b41e-4ba027a791f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552c20-19ce-463a-93f8-7fbcb2e8a440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a3a0e2ce-7219-4e9c-9a87-1e1c6728edfb}" ma:internalName="TaxCatchAll" ma:showField="CatchAllData" ma:web="c8552c20-19ce-463a-93f8-7fbcb2e8a44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C385D7B-9DF9-4C33-870E-E0DD953A014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505DC87-E8C8-43F9-8F55-700D40577BB2}">
  <ds:schemaRefs>
    <ds:schemaRef ds:uri="http://purl.org/dc/elements/1.1/"/>
    <ds:schemaRef ds:uri="c8552c20-19ce-463a-93f8-7fbcb2e8a440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e772416f-74d5-4a80-8740-c3a2930c92d7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D1E5A56-7C79-4004-AA7D-C84AEC24636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772416f-74d5-4a80-8740-c3a2930c92d7"/>
    <ds:schemaRef ds:uri="c8552c20-19ce-463a-93f8-7fbcb2e8a44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PPP Vorlage(1)</Template>
  <TotalTime>0</TotalTime>
  <Words>72</Words>
  <Application>Microsoft Office PowerPoint</Application>
  <PresentationFormat>Custom</PresentationFormat>
  <Paragraphs>23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</vt:lpstr>
      <vt:lpstr>PowerPoint Presentation</vt:lpstr>
      <vt:lpstr>Skillzeit</vt:lpstr>
      <vt:lpstr>Altenberg   Kirschbaum</vt:lpstr>
      <vt:lpstr>Quiz</vt:lpstr>
      <vt:lpstr>Quiz</vt:lpstr>
      <vt:lpstr>Quiz</vt:lpstr>
      <vt:lpstr>Quiz</vt:lpstr>
      <vt:lpstr>Quiz</vt:lpstr>
      <vt:lpstr>PowerPoint Presentation</vt:lpstr>
      <vt:lpstr>Großgruppenspiel</vt:lpstr>
      <vt:lpstr>Fähigkeitspunkte</vt:lpstr>
      <vt:lpstr>Stationen</vt:lpstr>
      <vt:lpstr>Gruppeneinteilung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Christiane Beyer</dc:creator>
  <cp:lastModifiedBy>Christiane Beyer</cp:lastModifiedBy>
  <cp:revision>69</cp:revision>
  <dcterms:created xsi:type="dcterms:W3CDTF">2025-04-29T09:48:38Z</dcterms:created>
  <dcterms:modified xsi:type="dcterms:W3CDTF">2025-04-30T16:43:46Z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0x010100E19BA0CC0AB6D941809964C2A2189A3E</vt:lpwstr>
  </property>
  <property fmtid="{D5CDD505-2E9C-101B-9397-08002B2CF9AE}" pid="3" name="MediaServiceImageTags">
    <vt:lpwstr/>
  </property>
</Properties>
</file>